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327" r:id="rId3"/>
    <p:sldId id="328" r:id="rId4"/>
    <p:sldId id="340" r:id="rId5"/>
    <p:sldId id="320" r:id="rId6"/>
    <p:sldId id="321" r:id="rId7"/>
    <p:sldId id="334" r:id="rId8"/>
    <p:sldId id="300" r:id="rId9"/>
    <p:sldId id="302" r:id="rId10"/>
    <p:sldId id="322" r:id="rId11"/>
    <p:sldId id="332" r:id="rId12"/>
    <p:sldId id="333" r:id="rId13"/>
    <p:sldId id="331" r:id="rId14"/>
    <p:sldId id="318" r:id="rId15"/>
    <p:sldId id="330" r:id="rId16"/>
    <p:sldId id="301" r:id="rId17"/>
    <p:sldId id="312" r:id="rId18"/>
    <p:sldId id="308" r:id="rId19"/>
    <p:sldId id="309" r:id="rId20"/>
    <p:sldId id="313" r:id="rId21"/>
    <p:sldId id="337" r:id="rId22"/>
    <p:sldId id="336" r:id="rId23"/>
    <p:sldId id="338" r:id="rId24"/>
    <p:sldId id="339" r:id="rId25"/>
    <p:sldId id="335" r:id="rId26"/>
    <p:sldId id="298" r:id="rId27"/>
  </p:sldIdLst>
  <p:sldSz cx="12192000" cy="6858000"/>
  <p:notesSz cx="6858000" cy="9144000"/>
  <p:defaultTextStyle>
    <a:defPPr rtl="0">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ter" initials="T"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テーマ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6" autoAdjust="0"/>
    <p:restoredTop sz="70040" autoAdjust="0"/>
  </p:normalViewPr>
  <p:slideViewPr>
    <p:cSldViewPr snapToGrid="0">
      <p:cViewPr varScale="1">
        <p:scale>
          <a:sx n="44" d="100"/>
          <a:sy n="44" d="100"/>
        </p:scale>
        <p:origin x="1336" y="28"/>
      </p:cViewPr>
      <p:guideLst>
        <p:guide orient="horz" pos="2160"/>
        <p:guide pos="3840"/>
      </p:guideLst>
    </p:cSldViewPr>
  </p:slideViewPr>
  <p:notesTextViewPr>
    <p:cViewPr>
      <p:scale>
        <a:sx n="3" d="2"/>
        <a:sy n="3" d="2"/>
      </p:scale>
      <p:origin x="0" y="0"/>
    </p:cViewPr>
  </p:notesTextViewPr>
  <p:sorterViewPr>
    <p:cViewPr>
      <p:scale>
        <a:sx n="60" d="100"/>
        <a:sy n="60" d="100"/>
      </p:scale>
      <p:origin x="0" y="0"/>
    </p:cViewPr>
  </p:sorterViewPr>
  <p:notesViewPr>
    <p:cSldViewPr snapToGrid="0">
      <p:cViewPr varScale="1">
        <p:scale>
          <a:sx n="84" d="100"/>
          <a:sy n="84" d="100"/>
        </p:scale>
        <p:origin x="340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C76903-69DB-3947-9C77-F67647AB9F3D}" type="doc">
      <dgm:prSet loTypeId="urn:microsoft.com/office/officeart/2005/8/layout/default" loCatId="" qsTypeId="urn:microsoft.com/office/officeart/2005/8/quickstyle/simple1" qsCatId="simple" csTypeId="urn:microsoft.com/office/officeart/2005/8/colors/colorful4" csCatId="colorful" phldr="1"/>
      <dgm:spPr/>
      <dgm:t>
        <a:bodyPr/>
        <a:lstStyle/>
        <a:p>
          <a:endParaRPr kumimoji="1" lang="ja-JP" altLang="en-US"/>
        </a:p>
      </dgm:t>
    </dgm:pt>
    <dgm:pt modelId="{4FA15946-2722-8140-B209-91E5074DE363}">
      <dgm:prSet phldrT="[テキスト]"/>
      <dgm:spPr/>
      <dgm:t>
        <a:bodyPr/>
        <a:lstStyle/>
        <a:p>
          <a:r>
            <a:rPr kumimoji="1" lang="ja-JP" altLang="en-US" dirty="0">
              <a:solidFill>
                <a:srgbClr val="000000"/>
              </a:solidFill>
              <a:latin typeface="HG丸ｺﾞｼｯｸM-PRO"/>
              <a:ea typeface="HG丸ｺﾞｼｯｸM-PRO"/>
              <a:cs typeface="HG丸ｺﾞｼｯｸM-PRO"/>
            </a:rPr>
            <a:t>アルコールの代わりにノンアルコール飲料を買う</a:t>
          </a:r>
        </a:p>
      </dgm:t>
    </dgm:pt>
    <dgm:pt modelId="{CAFD0AA1-A6CD-B544-8160-7F8090A4AC0F}" type="parTrans" cxnId="{1B1B43C8-BA18-B749-A438-24D64594C530}">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816A1FA1-A228-ED4F-ABF6-96E31937472A}" type="sibTrans" cxnId="{1B1B43C8-BA18-B749-A438-24D64594C530}">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4EC4B6F1-C935-EE4A-8DAA-45E2C2F65511}">
      <dgm:prSet phldrT="[テキスト]"/>
      <dgm:spPr/>
      <dgm:t>
        <a:bodyPr/>
        <a:lstStyle/>
        <a:p>
          <a:r>
            <a:rPr kumimoji="1" lang="ja-JP" altLang="en-US" dirty="0">
              <a:solidFill>
                <a:srgbClr val="000000"/>
              </a:solidFill>
              <a:latin typeface="HG丸ｺﾞｼｯｸM-PRO"/>
              <a:ea typeface="HG丸ｺﾞｼｯｸM-PRO"/>
              <a:cs typeface="HG丸ｺﾞｼｯｸM-PRO"/>
            </a:rPr>
            <a:t>早く夕食を準備して、お酒を飲む前に一緒に食べる</a:t>
          </a:r>
        </a:p>
      </dgm:t>
    </dgm:pt>
    <dgm:pt modelId="{A0CB7309-D774-1E4C-AB6D-5FA52AC950B1}" type="parTrans" cxnId="{16F8E408-035A-6845-8BDD-605CBC6D1B5D}">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C603F104-0481-BD49-A905-C667F8A39598}" type="sibTrans" cxnId="{16F8E408-035A-6845-8BDD-605CBC6D1B5D}">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CAE3422-45D0-9C44-B3AE-D9D5583B81BC}">
      <dgm:prSet phldrT="[テキスト]"/>
      <dgm:spPr/>
      <dgm:t>
        <a:bodyPr/>
        <a:lstStyle/>
        <a:p>
          <a:r>
            <a:rPr kumimoji="1" lang="ja-JP" altLang="en-US" dirty="0">
              <a:solidFill>
                <a:srgbClr val="000000"/>
              </a:solidFill>
              <a:latin typeface="HG丸ｺﾞｼｯｸM-PRO"/>
              <a:ea typeface="HG丸ｺﾞｼｯｸM-PRO"/>
              <a:cs typeface="HG丸ｺﾞｼｯｸM-PRO"/>
            </a:rPr>
            <a:t>おいしいコーヒーやお茶をお酒飲む前に出してあげる</a:t>
          </a:r>
        </a:p>
      </dgm:t>
    </dgm:pt>
    <dgm:pt modelId="{16297502-1611-D747-88B5-4B9EF28924CA}" type="parTrans" cxnId="{31E9FD9B-A50D-B54D-B0F4-53AD3C24C86A}">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0D34864E-4C65-9847-9E5D-FC4DD5946D0E}" type="sibTrans" cxnId="{31E9FD9B-A50D-B54D-B0F4-53AD3C24C86A}">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D8CB087E-5860-7E44-90F8-C5D204A1383D}">
      <dgm:prSet phldrT="[テキスト]"/>
      <dgm:spPr/>
      <dgm:t>
        <a:bodyPr/>
        <a:lstStyle/>
        <a:p>
          <a:r>
            <a:rPr kumimoji="1" lang="ja-JP" altLang="en-US" dirty="0">
              <a:solidFill>
                <a:srgbClr val="000000"/>
              </a:solidFill>
              <a:latin typeface="HG丸ｺﾞｼｯｸM-PRO"/>
              <a:ea typeface="HG丸ｺﾞｼｯｸM-PRO"/>
              <a:cs typeface="HG丸ｺﾞｼｯｸM-PRO"/>
            </a:rPr>
            <a:t>飲まない時間を増やすため一緒に散歩に出かける</a:t>
          </a:r>
        </a:p>
      </dgm:t>
    </dgm:pt>
    <dgm:pt modelId="{1F1A87B6-D061-214C-AE2E-644DD963DE00}" type="parTrans" cxnId="{7556E76C-6328-DF41-A554-7130D18B7BCB}">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AF6E4482-4501-4643-95B8-CD48ED7112C3}" type="sibTrans" cxnId="{7556E76C-6328-DF41-A554-7130D18B7BCB}">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DEE4ACA-0EC6-384E-9596-370E27BF008B}">
      <dgm:prSet phldrT="[テキスト]"/>
      <dgm:spPr/>
      <dgm:t>
        <a:bodyPr/>
        <a:lstStyle/>
        <a:p>
          <a:r>
            <a:rPr kumimoji="1" lang="ja-JP" altLang="en-US" dirty="0">
              <a:solidFill>
                <a:srgbClr val="000000"/>
              </a:solidFill>
              <a:latin typeface="HG丸ｺﾞｼｯｸM-PRO"/>
              <a:ea typeface="HG丸ｺﾞｼｯｸM-PRO"/>
              <a:cs typeface="HG丸ｺﾞｼｯｸM-PRO"/>
            </a:rPr>
            <a:t>減酒すれば長生きできると思っていることを伝える</a:t>
          </a:r>
        </a:p>
      </dgm:t>
    </dgm:pt>
    <dgm:pt modelId="{2D97C55C-5A2B-CC4B-B95A-0A0F28A01FF9}" type="parTrans" cxnId="{A053E60E-798E-9941-8273-5085FCF42D2E}">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305AF525-3B68-D84F-AEE1-213C326D8427}" type="sibTrans" cxnId="{A053E60E-798E-9941-8273-5085FCF42D2E}">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5C51170C-B283-6A45-B25D-F741C33DA8B6}">
      <dgm:prSet phldrT="[テキスト]"/>
      <dgm:spPr/>
      <dgm:t>
        <a:bodyPr/>
        <a:lstStyle/>
        <a:p>
          <a:r>
            <a:rPr kumimoji="1" lang="ja-JP" altLang="en-US" dirty="0">
              <a:solidFill>
                <a:srgbClr val="000000"/>
              </a:solidFill>
              <a:latin typeface="HG丸ｺﾞｼｯｸM-PRO"/>
              <a:ea typeface="HG丸ｺﾞｼｯｸM-PRO"/>
              <a:cs typeface="HG丸ｺﾞｼｯｸM-PRO"/>
            </a:rPr>
            <a:t>休肝日にはパートナーが喜ぶご褒美をあげる</a:t>
          </a:r>
        </a:p>
      </dgm:t>
    </dgm:pt>
    <dgm:pt modelId="{4810CF8F-C716-624F-8892-47400481EB59}" type="parTrans" cxnId="{DF155A9C-D88C-BD40-AA28-F9B232DB40F4}">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FB517552-B810-704A-8CB6-A6A043A7B41C}" type="sibTrans" cxnId="{DF155A9C-D88C-BD40-AA28-F9B232DB40F4}">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6BCBE19-CD78-4445-AFBF-DDA1A82255D8}">
      <dgm:prSet phldrT="[テキスト]"/>
      <dgm:spPr/>
      <dgm:t>
        <a:bodyPr/>
        <a:lstStyle/>
        <a:p>
          <a:r>
            <a:rPr kumimoji="1" lang="ja-JP" altLang="en-US" dirty="0">
              <a:solidFill>
                <a:srgbClr val="000000"/>
              </a:solidFill>
              <a:latin typeface="HG丸ｺﾞｼｯｸM-PRO"/>
              <a:ea typeface="HG丸ｺﾞｼｯｸM-PRO"/>
              <a:cs typeface="HG丸ｺﾞｼｯｸM-PRO"/>
            </a:rPr>
            <a:t>共通の趣味を作って、お酒の代わりに一緒に楽しむ</a:t>
          </a:r>
        </a:p>
      </dgm:t>
    </dgm:pt>
    <dgm:pt modelId="{81B9EB0A-3FC0-3C4D-B26F-560477C336D9}" type="parTrans" cxnId="{FD69FC47-DCE1-E442-B6E0-909E7E41EBC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684A0AA-E6A9-FC49-9C9F-39CB6EA8AFF8}" type="sibTrans" cxnId="{FD69FC47-DCE1-E442-B6E0-909E7E41EBC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8CF0C157-0657-0745-A68E-11EF6115A7DC}">
      <dgm:prSet phldrT="[テキスト]"/>
      <dgm:spPr/>
      <dgm:t>
        <a:bodyPr/>
        <a:lstStyle/>
        <a:p>
          <a:r>
            <a:rPr kumimoji="1" lang="en-US" altLang="ja-JP" dirty="0">
              <a:solidFill>
                <a:srgbClr val="000000"/>
              </a:solidFill>
              <a:latin typeface="HG丸ｺﾞｼｯｸM-PRO"/>
              <a:ea typeface="HG丸ｺﾞｼｯｸM-PRO"/>
              <a:cs typeface="HG丸ｺﾞｼｯｸM-PRO"/>
            </a:rPr>
            <a:t>DASH</a:t>
          </a:r>
          <a:r>
            <a:rPr kumimoji="1" lang="ja-JP" altLang="en-US" dirty="0">
              <a:solidFill>
                <a:srgbClr val="000000"/>
              </a:solidFill>
              <a:latin typeface="HG丸ｺﾞｼｯｸM-PRO"/>
              <a:ea typeface="HG丸ｺﾞｼｯｸM-PRO"/>
              <a:cs typeface="HG丸ｺﾞｼｯｸM-PRO"/>
            </a:rPr>
            <a:t>の教材をパートナーに見せる</a:t>
          </a:r>
        </a:p>
      </dgm:t>
    </dgm:pt>
    <dgm:pt modelId="{A23DE7FF-1089-194B-A34F-98EAA98C8BD4}" type="parTrans" cxnId="{19E4DFD5-DD0A-6249-9509-1C8BB966AFD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F1992069-FCC1-3042-A9DE-2ED48D00032B}" type="sibTrans" cxnId="{19E4DFD5-DD0A-6249-9509-1C8BB966AFD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25B1DC3-277E-7E4B-9DBE-9F7CB87BD7FF}">
      <dgm:prSet phldrT="[テキスト]"/>
      <dgm:spPr/>
      <dgm:t>
        <a:bodyPr/>
        <a:lstStyle/>
        <a:p>
          <a:r>
            <a:rPr kumimoji="1" lang="ja-JP" altLang="en-US" dirty="0">
              <a:solidFill>
                <a:srgbClr val="000000"/>
              </a:solidFill>
              <a:latin typeface="HG丸ｺﾞｼｯｸM-PRO"/>
              <a:ea typeface="HG丸ｺﾞｼｯｸM-PRO"/>
              <a:cs typeface="HG丸ｺﾞｼｯｸM-PRO"/>
            </a:rPr>
            <a:t>飲み過ぎで健康を害することを心配していると伝える</a:t>
          </a:r>
        </a:p>
      </dgm:t>
    </dgm:pt>
    <dgm:pt modelId="{CEAC54B8-0986-FE4D-B9EE-BF8F6D839AE1}" type="parTrans" cxnId="{C46B284E-7F2E-B947-B58A-3249575E2019}">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D3A9DBD-2EBC-6E4F-A3D0-6F440CDDEDFB}" type="sibTrans" cxnId="{C46B284E-7F2E-B947-B58A-3249575E2019}">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67BA7099-1547-E04F-9700-23F43DAD914C}" type="pres">
      <dgm:prSet presAssocID="{3AC76903-69DB-3947-9C77-F67647AB9F3D}" presName="diagram" presStyleCnt="0">
        <dgm:presLayoutVars>
          <dgm:dir/>
          <dgm:resizeHandles val="exact"/>
        </dgm:presLayoutVars>
      </dgm:prSet>
      <dgm:spPr/>
    </dgm:pt>
    <dgm:pt modelId="{F28AB9F7-758D-484C-A014-8093B270A479}" type="pres">
      <dgm:prSet presAssocID="{4FA15946-2722-8140-B209-91E5074DE363}" presName="node" presStyleLbl="node1" presStyleIdx="0" presStyleCnt="9">
        <dgm:presLayoutVars>
          <dgm:bulletEnabled val="1"/>
        </dgm:presLayoutVars>
      </dgm:prSet>
      <dgm:spPr/>
    </dgm:pt>
    <dgm:pt modelId="{E4810797-F5E6-1B42-A956-850ED5B236FA}" type="pres">
      <dgm:prSet presAssocID="{816A1FA1-A228-ED4F-ABF6-96E31937472A}" presName="sibTrans" presStyleCnt="0"/>
      <dgm:spPr/>
    </dgm:pt>
    <dgm:pt modelId="{42E99B23-C2E3-5E47-BB7A-64D151A8E31F}" type="pres">
      <dgm:prSet presAssocID="{4EC4B6F1-C935-EE4A-8DAA-45E2C2F65511}" presName="node" presStyleLbl="node1" presStyleIdx="1" presStyleCnt="9">
        <dgm:presLayoutVars>
          <dgm:bulletEnabled val="1"/>
        </dgm:presLayoutVars>
      </dgm:prSet>
      <dgm:spPr/>
    </dgm:pt>
    <dgm:pt modelId="{00A4A0A4-C0DF-5040-9D2E-C4BE7A5E177B}" type="pres">
      <dgm:prSet presAssocID="{C603F104-0481-BD49-A905-C667F8A39598}" presName="sibTrans" presStyleCnt="0"/>
      <dgm:spPr/>
    </dgm:pt>
    <dgm:pt modelId="{5FE008F6-018C-8F4D-8760-8A1062B35B4A}" type="pres">
      <dgm:prSet presAssocID="{1CAE3422-45D0-9C44-B3AE-D9D5583B81BC}" presName="node" presStyleLbl="node1" presStyleIdx="2" presStyleCnt="9">
        <dgm:presLayoutVars>
          <dgm:bulletEnabled val="1"/>
        </dgm:presLayoutVars>
      </dgm:prSet>
      <dgm:spPr/>
    </dgm:pt>
    <dgm:pt modelId="{D446CC51-051C-3346-9E60-73763F47C705}" type="pres">
      <dgm:prSet presAssocID="{0D34864E-4C65-9847-9E5D-FC4DD5946D0E}" presName="sibTrans" presStyleCnt="0"/>
      <dgm:spPr/>
    </dgm:pt>
    <dgm:pt modelId="{1A7D9243-D893-5246-9C21-EDF81FC81DEA}" type="pres">
      <dgm:prSet presAssocID="{D8CB087E-5860-7E44-90F8-C5D204A1383D}" presName="node" presStyleLbl="node1" presStyleIdx="3" presStyleCnt="9">
        <dgm:presLayoutVars>
          <dgm:bulletEnabled val="1"/>
        </dgm:presLayoutVars>
      </dgm:prSet>
      <dgm:spPr/>
    </dgm:pt>
    <dgm:pt modelId="{377718FF-4E48-BE48-8F22-0E0F6DD7F50D}" type="pres">
      <dgm:prSet presAssocID="{AF6E4482-4501-4643-95B8-CD48ED7112C3}" presName="sibTrans" presStyleCnt="0"/>
      <dgm:spPr/>
    </dgm:pt>
    <dgm:pt modelId="{F07A6D2C-A73E-7445-AA55-041282A3CE2B}" type="pres">
      <dgm:prSet presAssocID="{1DEE4ACA-0EC6-384E-9596-370E27BF008B}" presName="node" presStyleLbl="node1" presStyleIdx="4" presStyleCnt="9">
        <dgm:presLayoutVars>
          <dgm:bulletEnabled val="1"/>
        </dgm:presLayoutVars>
      </dgm:prSet>
      <dgm:spPr/>
    </dgm:pt>
    <dgm:pt modelId="{80464142-A94C-B140-8D0F-B1FF7C21CF7B}" type="pres">
      <dgm:prSet presAssocID="{305AF525-3B68-D84F-AEE1-213C326D8427}" presName="sibTrans" presStyleCnt="0"/>
      <dgm:spPr/>
    </dgm:pt>
    <dgm:pt modelId="{B54D161B-1240-9C49-9377-24BCB92D8F6A}" type="pres">
      <dgm:prSet presAssocID="{26BCBE19-CD78-4445-AFBF-DDA1A82255D8}" presName="node" presStyleLbl="node1" presStyleIdx="5" presStyleCnt="9">
        <dgm:presLayoutVars>
          <dgm:bulletEnabled val="1"/>
        </dgm:presLayoutVars>
      </dgm:prSet>
      <dgm:spPr/>
    </dgm:pt>
    <dgm:pt modelId="{A8AB1373-5515-764B-8E95-7802683D22B1}" type="pres">
      <dgm:prSet presAssocID="{2684A0AA-E6A9-FC49-9C9F-39CB6EA8AFF8}" presName="sibTrans" presStyleCnt="0"/>
      <dgm:spPr/>
    </dgm:pt>
    <dgm:pt modelId="{C068980A-CAFC-A146-BACC-73829C42BA0C}" type="pres">
      <dgm:prSet presAssocID="{8CF0C157-0657-0745-A68E-11EF6115A7DC}" presName="node" presStyleLbl="node1" presStyleIdx="6" presStyleCnt="9">
        <dgm:presLayoutVars>
          <dgm:bulletEnabled val="1"/>
        </dgm:presLayoutVars>
      </dgm:prSet>
      <dgm:spPr/>
    </dgm:pt>
    <dgm:pt modelId="{5ED5D8D2-B3FD-D44C-BBA2-610BF2C06F07}" type="pres">
      <dgm:prSet presAssocID="{F1992069-FCC1-3042-A9DE-2ED48D00032B}" presName="sibTrans" presStyleCnt="0"/>
      <dgm:spPr/>
    </dgm:pt>
    <dgm:pt modelId="{D0C50BD9-BB52-0F4A-A837-DE1572A51654}" type="pres">
      <dgm:prSet presAssocID="{125B1DC3-277E-7E4B-9DBE-9F7CB87BD7FF}" presName="node" presStyleLbl="node1" presStyleIdx="7" presStyleCnt="9">
        <dgm:presLayoutVars>
          <dgm:bulletEnabled val="1"/>
        </dgm:presLayoutVars>
      </dgm:prSet>
      <dgm:spPr/>
    </dgm:pt>
    <dgm:pt modelId="{506B0B48-B634-A849-8B43-F6D751FEA0DA}" type="pres">
      <dgm:prSet presAssocID="{2D3A9DBD-2EBC-6E4F-A3D0-6F440CDDEDFB}" presName="sibTrans" presStyleCnt="0"/>
      <dgm:spPr/>
    </dgm:pt>
    <dgm:pt modelId="{8BBBA3DC-C568-C543-914E-60BE6E83C0A3}" type="pres">
      <dgm:prSet presAssocID="{5C51170C-B283-6A45-B25D-F741C33DA8B6}" presName="node" presStyleLbl="node1" presStyleIdx="8" presStyleCnt="9">
        <dgm:presLayoutVars>
          <dgm:bulletEnabled val="1"/>
        </dgm:presLayoutVars>
      </dgm:prSet>
      <dgm:spPr/>
    </dgm:pt>
  </dgm:ptLst>
  <dgm:cxnLst>
    <dgm:cxn modelId="{16F8E408-035A-6845-8BDD-605CBC6D1B5D}" srcId="{3AC76903-69DB-3947-9C77-F67647AB9F3D}" destId="{4EC4B6F1-C935-EE4A-8DAA-45E2C2F65511}" srcOrd="1" destOrd="0" parTransId="{A0CB7309-D774-1E4C-AB6D-5FA52AC950B1}" sibTransId="{C603F104-0481-BD49-A905-C667F8A39598}"/>
    <dgm:cxn modelId="{A053E60E-798E-9941-8273-5085FCF42D2E}" srcId="{3AC76903-69DB-3947-9C77-F67647AB9F3D}" destId="{1DEE4ACA-0EC6-384E-9596-370E27BF008B}" srcOrd="4" destOrd="0" parTransId="{2D97C55C-5A2B-CC4B-B95A-0A0F28A01FF9}" sibTransId="{305AF525-3B68-D84F-AEE1-213C326D8427}"/>
    <dgm:cxn modelId="{4334C512-799F-5647-AB74-99FB97991C1B}" type="presOf" srcId="{D8CB087E-5860-7E44-90F8-C5D204A1383D}" destId="{1A7D9243-D893-5246-9C21-EDF81FC81DEA}" srcOrd="0" destOrd="0" presId="urn:microsoft.com/office/officeart/2005/8/layout/default"/>
    <dgm:cxn modelId="{71F3F13F-0860-5D44-9078-E5177E32AA2D}" type="presOf" srcId="{4EC4B6F1-C935-EE4A-8DAA-45E2C2F65511}" destId="{42E99B23-C2E3-5E47-BB7A-64D151A8E31F}" srcOrd="0" destOrd="0" presId="urn:microsoft.com/office/officeart/2005/8/layout/default"/>
    <dgm:cxn modelId="{FD69FC47-DCE1-E442-B6E0-909E7E41EBC3}" srcId="{3AC76903-69DB-3947-9C77-F67647AB9F3D}" destId="{26BCBE19-CD78-4445-AFBF-DDA1A82255D8}" srcOrd="5" destOrd="0" parTransId="{81B9EB0A-3FC0-3C4D-B26F-560477C336D9}" sibTransId="{2684A0AA-E6A9-FC49-9C9F-39CB6EA8AFF8}"/>
    <dgm:cxn modelId="{7556E76C-6328-DF41-A554-7130D18B7BCB}" srcId="{3AC76903-69DB-3947-9C77-F67647AB9F3D}" destId="{D8CB087E-5860-7E44-90F8-C5D204A1383D}" srcOrd="3" destOrd="0" parTransId="{1F1A87B6-D061-214C-AE2E-644DD963DE00}" sibTransId="{AF6E4482-4501-4643-95B8-CD48ED7112C3}"/>
    <dgm:cxn modelId="{C46B284E-7F2E-B947-B58A-3249575E2019}" srcId="{3AC76903-69DB-3947-9C77-F67647AB9F3D}" destId="{125B1DC3-277E-7E4B-9DBE-9F7CB87BD7FF}" srcOrd="7" destOrd="0" parTransId="{CEAC54B8-0986-FE4D-B9EE-BF8F6D839AE1}" sibTransId="{2D3A9DBD-2EBC-6E4F-A3D0-6F440CDDEDFB}"/>
    <dgm:cxn modelId="{021A8C58-9AF8-304D-A771-28688F7881F5}" type="presOf" srcId="{1CAE3422-45D0-9C44-B3AE-D9D5583B81BC}" destId="{5FE008F6-018C-8F4D-8760-8A1062B35B4A}" srcOrd="0" destOrd="0" presId="urn:microsoft.com/office/officeart/2005/8/layout/default"/>
    <dgm:cxn modelId="{740CC279-BF22-FE45-B9F9-79518C4335D6}" type="presOf" srcId="{1DEE4ACA-0EC6-384E-9596-370E27BF008B}" destId="{F07A6D2C-A73E-7445-AA55-041282A3CE2B}" srcOrd="0" destOrd="0" presId="urn:microsoft.com/office/officeart/2005/8/layout/default"/>
    <dgm:cxn modelId="{B6AF477D-D409-2547-A463-230CD6B9DB22}" type="presOf" srcId="{125B1DC3-277E-7E4B-9DBE-9F7CB87BD7FF}" destId="{D0C50BD9-BB52-0F4A-A837-DE1572A51654}" srcOrd="0" destOrd="0" presId="urn:microsoft.com/office/officeart/2005/8/layout/default"/>
    <dgm:cxn modelId="{31E9FD9B-A50D-B54D-B0F4-53AD3C24C86A}" srcId="{3AC76903-69DB-3947-9C77-F67647AB9F3D}" destId="{1CAE3422-45D0-9C44-B3AE-D9D5583B81BC}" srcOrd="2" destOrd="0" parTransId="{16297502-1611-D747-88B5-4B9EF28924CA}" sibTransId="{0D34864E-4C65-9847-9E5D-FC4DD5946D0E}"/>
    <dgm:cxn modelId="{DF155A9C-D88C-BD40-AA28-F9B232DB40F4}" srcId="{3AC76903-69DB-3947-9C77-F67647AB9F3D}" destId="{5C51170C-B283-6A45-B25D-F741C33DA8B6}" srcOrd="8" destOrd="0" parTransId="{4810CF8F-C716-624F-8892-47400481EB59}" sibTransId="{FB517552-B810-704A-8CB6-A6A043A7B41C}"/>
    <dgm:cxn modelId="{239359B3-B50F-6C4C-BCAE-D7B53B3FE432}" type="presOf" srcId="{3AC76903-69DB-3947-9C77-F67647AB9F3D}" destId="{67BA7099-1547-E04F-9700-23F43DAD914C}" srcOrd="0" destOrd="0" presId="urn:microsoft.com/office/officeart/2005/8/layout/default"/>
    <dgm:cxn modelId="{729357B4-9537-6A44-9593-C6CD196F0448}" type="presOf" srcId="{26BCBE19-CD78-4445-AFBF-DDA1A82255D8}" destId="{B54D161B-1240-9C49-9377-24BCB92D8F6A}" srcOrd="0" destOrd="0" presId="urn:microsoft.com/office/officeart/2005/8/layout/default"/>
    <dgm:cxn modelId="{8E6020C2-3D58-6042-995C-3DB59C0D2CD9}" type="presOf" srcId="{8CF0C157-0657-0745-A68E-11EF6115A7DC}" destId="{C068980A-CAFC-A146-BACC-73829C42BA0C}" srcOrd="0" destOrd="0" presId="urn:microsoft.com/office/officeart/2005/8/layout/default"/>
    <dgm:cxn modelId="{1B1B43C8-BA18-B749-A438-24D64594C530}" srcId="{3AC76903-69DB-3947-9C77-F67647AB9F3D}" destId="{4FA15946-2722-8140-B209-91E5074DE363}" srcOrd="0" destOrd="0" parTransId="{CAFD0AA1-A6CD-B544-8160-7F8090A4AC0F}" sibTransId="{816A1FA1-A228-ED4F-ABF6-96E31937472A}"/>
    <dgm:cxn modelId="{CDA073CB-B1FD-534D-BAA2-CA94AE8786B8}" type="presOf" srcId="{5C51170C-B283-6A45-B25D-F741C33DA8B6}" destId="{8BBBA3DC-C568-C543-914E-60BE6E83C0A3}" srcOrd="0" destOrd="0" presId="urn:microsoft.com/office/officeart/2005/8/layout/default"/>
    <dgm:cxn modelId="{19E4DFD5-DD0A-6249-9509-1C8BB966AFD3}" srcId="{3AC76903-69DB-3947-9C77-F67647AB9F3D}" destId="{8CF0C157-0657-0745-A68E-11EF6115A7DC}" srcOrd="6" destOrd="0" parTransId="{A23DE7FF-1089-194B-A34F-98EAA98C8BD4}" sibTransId="{F1992069-FCC1-3042-A9DE-2ED48D00032B}"/>
    <dgm:cxn modelId="{343180E6-BDD3-B941-9AB4-E3E152FD6EA2}" type="presOf" srcId="{4FA15946-2722-8140-B209-91E5074DE363}" destId="{F28AB9F7-758D-484C-A014-8093B270A479}" srcOrd="0" destOrd="0" presId="urn:microsoft.com/office/officeart/2005/8/layout/default"/>
    <dgm:cxn modelId="{F8C36DF2-6A2C-C241-8C32-057C2CDDFC08}" type="presParOf" srcId="{67BA7099-1547-E04F-9700-23F43DAD914C}" destId="{F28AB9F7-758D-484C-A014-8093B270A479}" srcOrd="0" destOrd="0" presId="urn:microsoft.com/office/officeart/2005/8/layout/default"/>
    <dgm:cxn modelId="{C6BCFEB5-8203-4C4B-B2CF-F68715533B0B}" type="presParOf" srcId="{67BA7099-1547-E04F-9700-23F43DAD914C}" destId="{E4810797-F5E6-1B42-A956-850ED5B236FA}" srcOrd="1" destOrd="0" presId="urn:microsoft.com/office/officeart/2005/8/layout/default"/>
    <dgm:cxn modelId="{634C3795-6D7C-C148-883F-84F46BA1023C}" type="presParOf" srcId="{67BA7099-1547-E04F-9700-23F43DAD914C}" destId="{42E99B23-C2E3-5E47-BB7A-64D151A8E31F}" srcOrd="2" destOrd="0" presId="urn:microsoft.com/office/officeart/2005/8/layout/default"/>
    <dgm:cxn modelId="{49ADBA49-1F73-2F4C-A22D-232A58B57803}" type="presParOf" srcId="{67BA7099-1547-E04F-9700-23F43DAD914C}" destId="{00A4A0A4-C0DF-5040-9D2E-C4BE7A5E177B}" srcOrd="3" destOrd="0" presId="urn:microsoft.com/office/officeart/2005/8/layout/default"/>
    <dgm:cxn modelId="{A83D13D4-4520-4D43-B368-98A361DF739E}" type="presParOf" srcId="{67BA7099-1547-E04F-9700-23F43DAD914C}" destId="{5FE008F6-018C-8F4D-8760-8A1062B35B4A}" srcOrd="4" destOrd="0" presId="urn:microsoft.com/office/officeart/2005/8/layout/default"/>
    <dgm:cxn modelId="{15062C22-B996-934F-9DD1-C3F9EE54585A}" type="presParOf" srcId="{67BA7099-1547-E04F-9700-23F43DAD914C}" destId="{D446CC51-051C-3346-9E60-73763F47C705}" srcOrd="5" destOrd="0" presId="urn:microsoft.com/office/officeart/2005/8/layout/default"/>
    <dgm:cxn modelId="{C1B25592-12F1-8444-AFBA-79504ECCAC0C}" type="presParOf" srcId="{67BA7099-1547-E04F-9700-23F43DAD914C}" destId="{1A7D9243-D893-5246-9C21-EDF81FC81DEA}" srcOrd="6" destOrd="0" presId="urn:microsoft.com/office/officeart/2005/8/layout/default"/>
    <dgm:cxn modelId="{05CDD798-3535-A247-B2DB-50EF5C6C6BEA}" type="presParOf" srcId="{67BA7099-1547-E04F-9700-23F43DAD914C}" destId="{377718FF-4E48-BE48-8F22-0E0F6DD7F50D}" srcOrd="7" destOrd="0" presId="urn:microsoft.com/office/officeart/2005/8/layout/default"/>
    <dgm:cxn modelId="{94CF0106-5D05-804A-A7FF-61EFEA9244DF}" type="presParOf" srcId="{67BA7099-1547-E04F-9700-23F43DAD914C}" destId="{F07A6D2C-A73E-7445-AA55-041282A3CE2B}" srcOrd="8" destOrd="0" presId="urn:microsoft.com/office/officeart/2005/8/layout/default"/>
    <dgm:cxn modelId="{733A2230-061C-E943-AE75-54848348EA04}" type="presParOf" srcId="{67BA7099-1547-E04F-9700-23F43DAD914C}" destId="{80464142-A94C-B140-8D0F-B1FF7C21CF7B}" srcOrd="9" destOrd="0" presId="urn:microsoft.com/office/officeart/2005/8/layout/default"/>
    <dgm:cxn modelId="{BC98BBBC-E98C-6542-9C8E-D887C12AA660}" type="presParOf" srcId="{67BA7099-1547-E04F-9700-23F43DAD914C}" destId="{B54D161B-1240-9C49-9377-24BCB92D8F6A}" srcOrd="10" destOrd="0" presId="urn:microsoft.com/office/officeart/2005/8/layout/default"/>
    <dgm:cxn modelId="{917D1D81-87E9-2441-A8D7-8553606B5E50}" type="presParOf" srcId="{67BA7099-1547-E04F-9700-23F43DAD914C}" destId="{A8AB1373-5515-764B-8E95-7802683D22B1}" srcOrd="11" destOrd="0" presId="urn:microsoft.com/office/officeart/2005/8/layout/default"/>
    <dgm:cxn modelId="{19231907-6982-1248-B423-95F3776905B2}" type="presParOf" srcId="{67BA7099-1547-E04F-9700-23F43DAD914C}" destId="{C068980A-CAFC-A146-BACC-73829C42BA0C}" srcOrd="12" destOrd="0" presId="urn:microsoft.com/office/officeart/2005/8/layout/default"/>
    <dgm:cxn modelId="{19CB1050-7822-E54D-80E1-AD6724BECC84}" type="presParOf" srcId="{67BA7099-1547-E04F-9700-23F43DAD914C}" destId="{5ED5D8D2-B3FD-D44C-BBA2-610BF2C06F07}" srcOrd="13" destOrd="0" presId="urn:microsoft.com/office/officeart/2005/8/layout/default"/>
    <dgm:cxn modelId="{F5FE3901-9E63-9D47-B76E-4F972E569B77}" type="presParOf" srcId="{67BA7099-1547-E04F-9700-23F43DAD914C}" destId="{D0C50BD9-BB52-0F4A-A837-DE1572A51654}" srcOrd="14" destOrd="0" presId="urn:microsoft.com/office/officeart/2005/8/layout/default"/>
    <dgm:cxn modelId="{9CC89512-D857-E442-BD70-5C8DA37760D5}" type="presParOf" srcId="{67BA7099-1547-E04F-9700-23F43DAD914C}" destId="{506B0B48-B634-A849-8B43-F6D751FEA0DA}" srcOrd="15" destOrd="0" presId="urn:microsoft.com/office/officeart/2005/8/layout/default"/>
    <dgm:cxn modelId="{9F14175E-B84E-9A43-8736-EB749BBFCE7D}" type="presParOf" srcId="{67BA7099-1547-E04F-9700-23F43DAD914C}" destId="{8BBBA3DC-C568-C543-914E-60BE6E83C0A3}"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76903-69DB-3947-9C77-F67647AB9F3D}" type="doc">
      <dgm:prSet loTypeId="urn:microsoft.com/office/officeart/2005/8/layout/default" loCatId="" qsTypeId="urn:microsoft.com/office/officeart/2005/8/quickstyle/simple1" qsCatId="simple" csTypeId="urn:microsoft.com/office/officeart/2005/8/colors/colorful4" csCatId="colorful" phldr="1"/>
      <dgm:spPr/>
      <dgm:t>
        <a:bodyPr/>
        <a:lstStyle/>
        <a:p>
          <a:endParaRPr kumimoji="1" lang="ja-JP" altLang="en-US"/>
        </a:p>
      </dgm:t>
    </dgm:pt>
    <dgm:pt modelId="{4FA15946-2722-8140-B209-91E5074DE363}">
      <dgm:prSet phldrT="[テキスト]"/>
      <dgm:spPr/>
      <dgm:t>
        <a:bodyPr/>
        <a:lstStyle/>
        <a:p>
          <a:r>
            <a:rPr kumimoji="1" lang="ja-JP" altLang="en-US" dirty="0">
              <a:solidFill>
                <a:srgbClr val="000000"/>
              </a:solidFill>
              <a:latin typeface="HG丸ｺﾞｼｯｸM-PRO"/>
              <a:ea typeface="HG丸ｺﾞｼｯｸM-PRO"/>
              <a:cs typeface="HG丸ｺﾞｼｯｸM-PRO"/>
            </a:rPr>
            <a:t>休日は一緒にウォーキングに行く</a:t>
          </a:r>
        </a:p>
      </dgm:t>
    </dgm:pt>
    <dgm:pt modelId="{CAFD0AA1-A6CD-B544-8160-7F8090A4AC0F}" type="parTrans" cxnId="{1B1B43C8-BA18-B749-A438-24D64594C530}">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816A1FA1-A228-ED4F-ABF6-96E31937472A}" type="sibTrans" cxnId="{1B1B43C8-BA18-B749-A438-24D64594C530}">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4EC4B6F1-C935-EE4A-8DAA-45E2C2F65511}">
      <dgm:prSet phldrT="[テキスト]"/>
      <dgm:spPr/>
      <dgm:t>
        <a:bodyPr/>
        <a:lstStyle/>
        <a:p>
          <a:r>
            <a:rPr kumimoji="1" lang="ja-JP" altLang="en-US" dirty="0">
              <a:solidFill>
                <a:srgbClr val="000000"/>
              </a:solidFill>
              <a:latin typeface="HG丸ｺﾞｼｯｸM-PRO"/>
              <a:ea typeface="HG丸ｺﾞｼｯｸM-PRO"/>
              <a:cs typeface="HG丸ｺﾞｼｯｸM-PRO"/>
            </a:rPr>
            <a:t>おやつは家に置いておかない</a:t>
          </a:r>
        </a:p>
      </dgm:t>
    </dgm:pt>
    <dgm:pt modelId="{A0CB7309-D774-1E4C-AB6D-5FA52AC950B1}" type="parTrans" cxnId="{16F8E408-035A-6845-8BDD-605CBC6D1B5D}">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C603F104-0481-BD49-A905-C667F8A39598}" type="sibTrans" cxnId="{16F8E408-035A-6845-8BDD-605CBC6D1B5D}">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CAE3422-45D0-9C44-B3AE-D9D5583B81BC}">
      <dgm:prSet phldrT="[テキスト]"/>
      <dgm:spPr/>
      <dgm:t>
        <a:bodyPr/>
        <a:lstStyle/>
        <a:p>
          <a:r>
            <a:rPr kumimoji="1" lang="ja-JP" altLang="en-US" dirty="0">
              <a:solidFill>
                <a:srgbClr val="000000"/>
              </a:solidFill>
              <a:latin typeface="HG丸ｺﾞｼｯｸM-PRO"/>
              <a:ea typeface="HG丸ｺﾞｼｯｸM-PRO"/>
              <a:cs typeface="HG丸ｺﾞｼｯｸM-PRO"/>
            </a:rPr>
            <a:t>甘いコーヒーをブラックにかえる</a:t>
          </a:r>
        </a:p>
      </dgm:t>
    </dgm:pt>
    <dgm:pt modelId="{16297502-1611-D747-88B5-4B9EF28924CA}" type="parTrans" cxnId="{31E9FD9B-A50D-B54D-B0F4-53AD3C24C86A}">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0D34864E-4C65-9847-9E5D-FC4DD5946D0E}" type="sibTrans" cxnId="{31E9FD9B-A50D-B54D-B0F4-53AD3C24C86A}">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D8CB087E-5860-7E44-90F8-C5D204A1383D}">
      <dgm:prSet phldrT="[テキスト]"/>
      <dgm:spPr/>
      <dgm:t>
        <a:body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dirty="0">
              <a:solidFill>
                <a:srgbClr val="000000"/>
              </a:solidFill>
              <a:latin typeface="HG丸ｺﾞｼｯｸM-PRO"/>
              <a:ea typeface="HG丸ｺﾞｼｯｸM-PRO"/>
              <a:cs typeface="HG丸ｺﾞｼｯｸM-PRO"/>
            </a:rPr>
            <a:t>電子タバコを勧める</a:t>
          </a:r>
        </a:p>
      </dgm:t>
    </dgm:pt>
    <dgm:pt modelId="{1F1A87B6-D061-214C-AE2E-644DD963DE00}" type="parTrans" cxnId="{7556E76C-6328-DF41-A554-7130D18B7BCB}">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AF6E4482-4501-4643-95B8-CD48ED7112C3}" type="sibTrans" cxnId="{7556E76C-6328-DF41-A554-7130D18B7BCB}">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DEE4ACA-0EC6-384E-9596-370E27BF008B}">
      <dgm:prSet phldrT="[テキスト]"/>
      <dgm:spPr/>
      <dgm:t>
        <a:bodyPr/>
        <a:lstStyle/>
        <a:p>
          <a:r>
            <a:rPr kumimoji="1" lang="ja-JP" altLang="en-US" dirty="0">
              <a:solidFill>
                <a:srgbClr val="000000"/>
              </a:solidFill>
              <a:latin typeface="HG丸ｺﾞｼｯｸM-PRO"/>
              <a:ea typeface="HG丸ｺﾞｼｯｸM-PRO"/>
              <a:cs typeface="HG丸ｺﾞｼｯｸM-PRO"/>
            </a:rPr>
            <a:t>近所のジムに一緒に通う</a:t>
          </a:r>
        </a:p>
      </dgm:t>
    </dgm:pt>
    <dgm:pt modelId="{2D97C55C-5A2B-CC4B-B95A-0A0F28A01FF9}" type="parTrans" cxnId="{A053E60E-798E-9941-8273-5085FCF42D2E}">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305AF525-3B68-D84F-AEE1-213C326D8427}" type="sibTrans" cxnId="{A053E60E-798E-9941-8273-5085FCF42D2E}">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5C51170C-B283-6A45-B25D-F741C33DA8B6}">
      <dgm:prSet phldrT="[テキスト]"/>
      <dgm:spPr/>
      <dgm:t>
        <a:bodyPr/>
        <a:lstStyle/>
        <a:p>
          <a:r>
            <a:rPr kumimoji="1" lang="ja-JP" altLang="en-US" dirty="0">
              <a:solidFill>
                <a:srgbClr val="000000"/>
              </a:solidFill>
              <a:latin typeface="HG丸ｺﾞｼｯｸM-PRO"/>
              <a:ea typeface="HG丸ｺﾞｼｯｸM-PRO"/>
              <a:cs typeface="HG丸ｺﾞｼｯｸM-PRO"/>
            </a:rPr>
            <a:t>パートナーが好きでヘルシーな料理を作る</a:t>
          </a:r>
        </a:p>
      </dgm:t>
    </dgm:pt>
    <dgm:pt modelId="{4810CF8F-C716-624F-8892-47400481EB59}" type="parTrans" cxnId="{DF155A9C-D88C-BD40-AA28-F9B232DB40F4}">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FB517552-B810-704A-8CB6-A6A043A7B41C}" type="sibTrans" cxnId="{DF155A9C-D88C-BD40-AA28-F9B232DB40F4}">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6BCBE19-CD78-4445-AFBF-DDA1A82255D8}">
      <dgm:prSet phldrT="[テキスト]"/>
      <dgm:spPr/>
      <dgm:t>
        <a:bodyPr/>
        <a:lstStyle/>
        <a:p>
          <a:r>
            <a:rPr kumimoji="1" lang="ja-JP" altLang="en-US" dirty="0">
              <a:solidFill>
                <a:srgbClr val="000000"/>
              </a:solidFill>
              <a:latin typeface="HG丸ｺﾞｼｯｸM-PRO"/>
              <a:ea typeface="HG丸ｺﾞｼｯｸM-PRO"/>
              <a:cs typeface="HG丸ｺﾞｼｯｸM-PRO"/>
            </a:rPr>
            <a:t>会話しながらゆっくり食べる</a:t>
          </a:r>
        </a:p>
      </dgm:t>
    </dgm:pt>
    <dgm:pt modelId="{81B9EB0A-3FC0-3C4D-B26F-560477C336D9}" type="parTrans" cxnId="{FD69FC47-DCE1-E442-B6E0-909E7E41EBC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684A0AA-E6A9-FC49-9C9F-39CB6EA8AFF8}" type="sibTrans" cxnId="{FD69FC47-DCE1-E442-B6E0-909E7E41EBC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8CF0C157-0657-0745-A68E-11EF6115A7DC}">
      <dgm:prSet phldrT="[テキスト]"/>
      <dgm:spPr/>
      <dgm:t>
        <a:bodyPr/>
        <a:lstStyle/>
        <a:p>
          <a:r>
            <a:rPr kumimoji="1" lang="ja-JP" altLang="en-US" dirty="0">
              <a:solidFill>
                <a:srgbClr val="000000"/>
              </a:solidFill>
              <a:latin typeface="HG丸ｺﾞｼｯｸM-PRO"/>
              <a:ea typeface="HG丸ｺﾞｼｯｸM-PRO"/>
              <a:cs typeface="HG丸ｺﾞｼｯｸM-PRO"/>
            </a:rPr>
            <a:t>体重が減ったらご褒美をあげる</a:t>
          </a:r>
        </a:p>
      </dgm:t>
    </dgm:pt>
    <dgm:pt modelId="{A23DE7FF-1089-194B-A34F-98EAA98C8BD4}" type="parTrans" cxnId="{19E4DFD5-DD0A-6249-9509-1C8BB966AFD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F1992069-FCC1-3042-A9DE-2ED48D00032B}" type="sibTrans" cxnId="{19E4DFD5-DD0A-6249-9509-1C8BB966AFD3}">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125B1DC3-277E-7E4B-9DBE-9F7CB87BD7FF}">
      <dgm:prSet phldrT="[テキスト]"/>
      <dgm:spPr/>
      <dgm:t>
        <a:bodyPr/>
        <a:lstStyle/>
        <a:p>
          <a:r>
            <a:rPr kumimoji="1" lang="ja-JP" altLang="en-US" dirty="0">
              <a:solidFill>
                <a:srgbClr val="000000"/>
              </a:solidFill>
              <a:latin typeface="HG丸ｺﾞｼｯｸM-PRO"/>
              <a:ea typeface="HG丸ｺﾞｼｯｸM-PRO"/>
              <a:cs typeface="HG丸ｺﾞｼｯｸM-PRO"/>
            </a:rPr>
            <a:t>タバコを減らした分だけ貯金する</a:t>
          </a:r>
        </a:p>
      </dgm:t>
    </dgm:pt>
    <dgm:pt modelId="{CEAC54B8-0986-FE4D-B9EE-BF8F6D839AE1}" type="parTrans" cxnId="{C46B284E-7F2E-B947-B58A-3249575E2019}">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2D3A9DBD-2EBC-6E4F-A3D0-6F440CDDEDFB}" type="sibTrans" cxnId="{C46B284E-7F2E-B947-B58A-3249575E2019}">
      <dgm:prSet/>
      <dgm:spPr/>
      <dgm:t>
        <a:bodyPr/>
        <a:lstStyle/>
        <a:p>
          <a:endParaRPr kumimoji="1" lang="ja-JP" altLang="en-US">
            <a:solidFill>
              <a:srgbClr val="000000"/>
            </a:solidFill>
            <a:latin typeface="HG丸ｺﾞｼｯｸM-PRO"/>
            <a:ea typeface="HG丸ｺﾞｼｯｸM-PRO"/>
            <a:cs typeface="HG丸ｺﾞｼｯｸM-PRO"/>
          </a:endParaRPr>
        </a:p>
      </dgm:t>
    </dgm:pt>
    <dgm:pt modelId="{67BA7099-1547-E04F-9700-23F43DAD914C}" type="pres">
      <dgm:prSet presAssocID="{3AC76903-69DB-3947-9C77-F67647AB9F3D}" presName="diagram" presStyleCnt="0">
        <dgm:presLayoutVars>
          <dgm:dir/>
          <dgm:resizeHandles val="exact"/>
        </dgm:presLayoutVars>
      </dgm:prSet>
      <dgm:spPr/>
    </dgm:pt>
    <dgm:pt modelId="{F28AB9F7-758D-484C-A014-8093B270A479}" type="pres">
      <dgm:prSet presAssocID="{4FA15946-2722-8140-B209-91E5074DE363}" presName="node" presStyleLbl="node1" presStyleIdx="0" presStyleCnt="9">
        <dgm:presLayoutVars>
          <dgm:bulletEnabled val="1"/>
        </dgm:presLayoutVars>
      </dgm:prSet>
      <dgm:spPr/>
    </dgm:pt>
    <dgm:pt modelId="{E4810797-F5E6-1B42-A956-850ED5B236FA}" type="pres">
      <dgm:prSet presAssocID="{816A1FA1-A228-ED4F-ABF6-96E31937472A}" presName="sibTrans" presStyleCnt="0"/>
      <dgm:spPr/>
    </dgm:pt>
    <dgm:pt modelId="{42E99B23-C2E3-5E47-BB7A-64D151A8E31F}" type="pres">
      <dgm:prSet presAssocID="{4EC4B6F1-C935-EE4A-8DAA-45E2C2F65511}" presName="node" presStyleLbl="node1" presStyleIdx="1" presStyleCnt="9">
        <dgm:presLayoutVars>
          <dgm:bulletEnabled val="1"/>
        </dgm:presLayoutVars>
      </dgm:prSet>
      <dgm:spPr/>
    </dgm:pt>
    <dgm:pt modelId="{00A4A0A4-C0DF-5040-9D2E-C4BE7A5E177B}" type="pres">
      <dgm:prSet presAssocID="{C603F104-0481-BD49-A905-C667F8A39598}" presName="sibTrans" presStyleCnt="0"/>
      <dgm:spPr/>
    </dgm:pt>
    <dgm:pt modelId="{5FE008F6-018C-8F4D-8760-8A1062B35B4A}" type="pres">
      <dgm:prSet presAssocID="{1CAE3422-45D0-9C44-B3AE-D9D5583B81BC}" presName="node" presStyleLbl="node1" presStyleIdx="2" presStyleCnt="9">
        <dgm:presLayoutVars>
          <dgm:bulletEnabled val="1"/>
        </dgm:presLayoutVars>
      </dgm:prSet>
      <dgm:spPr/>
    </dgm:pt>
    <dgm:pt modelId="{D446CC51-051C-3346-9E60-73763F47C705}" type="pres">
      <dgm:prSet presAssocID="{0D34864E-4C65-9847-9E5D-FC4DD5946D0E}" presName="sibTrans" presStyleCnt="0"/>
      <dgm:spPr/>
    </dgm:pt>
    <dgm:pt modelId="{1A7D9243-D893-5246-9C21-EDF81FC81DEA}" type="pres">
      <dgm:prSet presAssocID="{D8CB087E-5860-7E44-90F8-C5D204A1383D}" presName="node" presStyleLbl="node1" presStyleIdx="3" presStyleCnt="9">
        <dgm:presLayoutVars>
          <dgm:bulletEnabled val="1"/>
        </dgm:presLayoutVars>
      </dgm:prSet>
      <dgm:spPr/>
    </dgm:pt>
    <dgm:pt modelId="{377718FF-4E48-BE48-8F22-0E0F6DD7F50D}" type="pres">
      <dgm:prSet presAssocID="{AF6E4482-4501-4643-95B8-CD48ED7112C3}" presName="sibTrans" presStyleCnt="0"/>
      <dgm:spPr/>
    </dgm:pt>
    <dgm:pt modelId="{F07A6D2C-A73E-7445-AA55-041282A3CE2B}" type="pres">
      <dgm:prSet presAssocID="{1DEE4ACA-0EC6-384E-9596-370E27BF008B}" presName="node" presStyleLbl="node1" presStyleIdx="4" presStyleCnt="9">
        <dgm:presLayoutVars>
          <dgm:bulletEnabled val="1"/>
        </dgm:presLayoutVars>
      </dgm:prSet>
      <dgm:spPr/>
    </dgm:pt>
    <dgm:pt modelId="{80464142-A94C-B140-8D0F-B1FF7C21CF7B}" type="pres">
      <dgm:prSet presAssocID="{305AF525-3B68-D84F-AEE1-213C326D8427}" presName="sibTrans" presStyleCnt="0"/>
      <dgm:spPr/>
    </dgm:pt>
    <dgm:pt modelId="{B54D161B-1240-9C49-9377-24BCB92D8F6A}" type="pres">
      <dgm:prSet presAssocID="{26BCBE19-CD78-4445-AFBF-DDA1A82255D8}" presName="node" presStyleLbl="node1" presStyleIdx="5" presStyleCnt="9">
        <dgm:presLayoutVars>
          <dgm:bulletEnabled val="1"/>
        </dgm:presLayoutVars>
      </dgm:prSet>
      <dgm:spPr/>
    </dgm:pt>
    <dgm:pt modelId="{A8AB1373-5515-764B-8E95-7802683D22B1}" type="pres">
      <dgm:prSet presAssocID="{2684A0AA-E6A9-FC49-9C9F-39CB6EA8AFF8}" presName="sibTrans" presStyleCnt="0"/>
      <dgm:spPr/>
    </dgm:pt>
    <dgm:pt modelId="{C068980A-CAFC-A146-BACC-73829C42BA0C}" type="pres">
      <dgm:prSet presAssocID="{8CF0C157-0657-0745-A68E-11EF6115A7DC}" presName="node" presStyleLbl="node1" presStyleIdx="6" presStyleCnt="9">
        <dgm:presLayoutVars>
          <dgm:bulletEnabled val="1"/>
        </dgm:presLayoutVars>
      </dgm:prSet>
      <dgm:spPr/>
    </dgm:pt>
    <dgm:pt modelId="{5ED5D8D2-B3FD-D44C-BBA2-610BF2C06F07}" type="pres">
      <dgm:prSet presAssocID="{F1992069-FCC1-3042-A9DE-2ED48D00032B}" presName="sibTrans" presStyleCnt="0"/>
      <dgm:spPr/>
    </dgm:pt>
    <dgm:pt modelId="{D0C50BD9-BB52-0F4A-A837-DE1572A51654}" type="pres">
      <dgm:prSet presAssocID="{125B1DC3-277E-7E4B-9DBE-9F7CB87BD7FF}" presName="node" presStyleLbl="node1" presStyleIdx="7" presStyleCnt="9">
        <dgm:presLayoutVars>
          <dgm:bulletEnabled val="1"/>
        </dgm:presLayoutVars>
      </dgm:prSet>
      <dgm:spPr/>
    </dgm:pt>
    <dgm:pt modelId="{506B0B48-B634-A849-8B43-F6D751FEA0DA}" type="pres">
      <dgm:prSet presAssocID="{2D3A9DBD-2EBC-6E4F-A3D0-6F440CDDEDFB}" presName="sibTrans" presStyleCnt="0"/>
      <dgm:spPr/>
    </dgm:pt>
    <dgm:pt modelId="{8BBBA3DC-C568-C543-914E-60BE6E83C0A3}" type="pres">
      <dgm:prSet presAssocID="{5C51170C-B283-6A45-B25D-F741C33DA8B6}" presName="node" presStyleLbl="node1" presStyleIdx="8" presStyleCnt="9">
        <dgm:presLayoutVars>
          <dgm:bulletEnabled val="1"/>
        </dgm:presLayoutVars>
      </dgm:prSet>
      <dgm:spPr/>
    </dgm:pt>
  </dgm:ptLst>
  <dgm:cxnLst>
    <dgm:cxn modelId="{16F8E408-035A-6845-8BDD-605CBC6D1B5D}" srcId="{3AC76903-69DB-3947-9C77-F67647AB9F3D}" destId="{4EC4B6F1-C935-EE4A-8DAA-45E2C2F65511}" srcOrd="1" destOrd="0" parTransId="{A0CB7309-D774-1E4C-AB6D-5FA52AC950B1}" sibTransId="{C603F104-0481-BD49-A905-C667F8A39598}"/>
    <dgm:cxn modelId="{E5A0C90D-1A23-484F-9DB6-4A52CE6C03BC}" type="presOf" srcId="{1CAE3422-45D0-9C44-B3AE-D9D5583B81BC}" destId="{5FE008F6-018C-8F4D-8760-8A1062B35B4A}" srcOrd="0" destOrd="0" presId="urn:microsoft.com/office/officeart/2005/8/layout/default"/>
    <dgm:cxn modelId="{A053E60E-798E-9941-8273-5085FCF42D2E}" srcId="{3AC76903-69DB-3947-9C77-F67647AB9F3D}" destId="{1DEE4ACA-0EC6-384E-9596-370E27BF008B}" srcOrd="4" destOrd="0" parTransId="{2D97C55C-5A2B-CC4B-B95A-0A0F28A01FF9}" sibTransId="{305AF525-3B68-D84F-AEE1-213C326D8427}"/>
    <dgm:cxn modelId="{5A626329-11AE-E34C-A64B-CBB059B92696}" type="presOf" srcId="{D8CB087E-5860-7E44-90F8-C5D204A1383D}" destId="{1A7D9243-D893-5246-9C21-EDF81FC81DEA}" srcOrd="0" destOrd="0" presId="urn:microsoft.com/office/officeart/2005/8/layout/default"/>
    <dgm:cxn modelId="{A89AF538-F6D7-1444-9E79-A03BFABE347F}" type="presOf" srcId="{8CF0C157-0657-0745-A68E-11EF6115A7DC}" destId="{C068980A-CAFC-A146-BACC-73829C42BA0C}" srcOrd="0" destOrd="0" presId="urn:microsoft.com/office/officeart/2005/8/layout/default"/>
    <dgm:cxn modelId="{39B68145-8DCD-1944-B67B-6602E718CCE8}" type="presOf" srcId="{1DEE4ACA-0EC6-384E-9596-370E27BF008B}" destId="{F07A6D2C-A73E-7445-AA55-041282A3CE2B}" srcOrd="0" destOrd="0" presId="urn:microsoft.com/office/officeart/2005/8/layout/default"/>
    <dgm:cxn modelId="{FD69FC47-DCE1-E442-B6E0-909E7E41EBC3}" srcId="{3AC76903-69DB-3947-9C77-F67647AB9F3D}" destId="{26BCBE19-CD78-4445-AFBF-DDA1A82255D8}" srcOrd="5" destOrd="0" parTransId="{81B9EB0A-3FC0-3C4D-B26F-560477C336D9}" sibTransId="{2684A0AA-E6A9-FC49-9C9F-39CB6EA8AFF8}"/>
    <dgm:cxn modelId="{7556E76C-6328-DF41-A554-7130D18B7BCB}" srcId="{3AC76903-69DB-3947-9C77-F67647AB9F3D}" destId="{D8CB087E-5860-7E44-90F8-C5D204A1383D}" srcOrd="3" destOrd="0" parTransId="{1F1A87B6-D061-214C-AE2E-644DD963DE00}" sibTransId="{AF6E4482-4501-4643-95B8-CD48ED7112C3}"/>
    <dgm:cxn modelId="{C46B284E-7F2E-B947-B58A-3249575E2019}" srcId="{3AC76903-69DB-3947-9C77-F67647AB9F3D}" destId="{125B1DC3-277E-7E4B-9DBE-9F7CB87BD7FF}" srcOrd="7" destOrd="0" parTransId="{CEAC54B8-0986-FE4D-B9EE-BF8F6D839AE1}" sibTransId="{2D3A9DBD-2EBC-6E4F-A3D0-6F440CDDEDFB}"/>
    <dgm:cxn modelId="{C1E3F980-E40B-144E-B8DF-9813CD15CD33}" type="presOf" srcId="{125B1DC3-277E-7E4B-9DBE-9F7CB87BD7FF}" destId="{D0C50BD9-BB52-0F4A-A837-DE1572A51654}" srcOrd="0" destOrd="0" presId="urn:microsoft.com/office/officeart/2005/8/layout/default"/>
    <dgm:cxn modelId="{31E9FD9B-A50D-B54D-B0F4-53AD3C24C86A}" srcId="{3AC76903-69DB-3947-9C77-F67647AB9F3D}" destId="{1CAE3422-45D0-9C44-B3AE-D9D5583B81BC}" srcOrd="2" destOrd="0" parTransId="{16297502-1611-D747-88B5-4B9EF28924CA}" sibTransId="{0D34864E-4C65-9847-9E5D-FC4DD5946D0E}"/>
    <dgm:cxn modelId="{DF155A9C-D88C-BD40-AA28-F9B232DB40F4}" srcId="{3AC76903-69DB-3947-9C77-F67647AB9F3D}" destId="{5C51170C-B283-6A45-B25D-F741C33DA8B6}" srcOrd="8" destOrd="0" parTransId="{4810CF8F-C716-624F-8892-47400481EB59}" sibTransId="{FB517552-B810-704A-8CB6-A6A043A7B41C}"/>
    <dgm:cxn modelId="{A474E3B8-ABC0-934E-AC0A-906A1FEC66DD}" type="presOf" srcId="{4EC4B6F1-C935-EE4A-8DAA-45E2C2F65511}" destId="{42E99B23-C2E3-5E47-BB7A-64D151A8E31F}" srcOrd="0" destOrd="0" presId="urn:microsoft.com/office/officeart/2005/8/layout/default"/>
    <dgm:cxn modelId="{CF46D9B9-91E3-D348-B6B7-87B24B3A6426}" type="presOf" srcId="{26BCBE19-CD78-4445-AFBF-DDA1A82255D8}" destId="{B54D161B-1240-9C49-9377-24BCB92D8F6A}" srcOrd="0" destOrd="0" presId="urn:microsoft.com/office/officeart/2005/8/layout/default"/>
    <dgm:cxn modelId="{F7602EBD-E08B-D546-8E7C-B822F3152B63}" type="presOf" srcId="{3AC76903-69DB-3947-9C77-F67647AB9F3D}" destId="{67BA7099-1547-E04F-9700-23F43DAD914C}" srcOrd="0" destOrd="0" presId="urn:microsoft.com/office/officeart/2005/8/layout/default"/>
    <dgm:cxn modelId="{1B1B43C8-BA18-B749-A438-24D64594C530}" srcId="{3AC76903-69DB-3947-9C77-F67647AB9F3D}" destId="{4FA15946-2722-8140-B209-91E5074DE363}" srcOrd="0" destOrd="0" parTransId="{CAFD0AA1-A6CD-B544-8160-7F8090A4AC0F}" sibTransId="{816A1FA1-A228-ED4F-ABF6-96E31937472A}"/>
    <dgm:cxn modelId="{F3EBB4CF-3760-4A4A-860A-309253FFFE24}" type="presOf" srcId="{5C51170C-B283-6A45-B25D-F741C33DA8B6}" destId="{8BBBA3DC-C568-C543-914E-60BE6E83C0A3}" srcOrd="0" destOrd="0" presId="urn:microsoft.com/office/officeart/2005/8/layout/default"/>
    <dgm:cxn modelId="{19E4DFD5-DD0A-6249-9509-1C8BB966AFD3}" srcId="{3AC76903-69DB-3947-9C77-F67647AB9F3D}" destId="{8CF0C157-0657-0745-A68E-11EF6115A7DC}" srcOrd="6" destOrd="0" parTransId="{A23DE7FF-1089-194B-A34F-98EAA98C8BD4}" sibTransId="{F1992069-FCC1-3042-A9DE-2ED48D00032B}"/>
    <dgm:cxn modelId="{666988ED-682B-7343-8E9A-5EBC0C4E7F2A}" type="presOf" srcId="{4FA15946-2722-8140-B209-91E5074DE363}" destId="{F28AB9F7-758D-484C-A014-8093B270A479}" srcOrd="0" destOrd="0" presId="urn:microsoft.com/office/officeart/2005/8/layout/default"/>
    <dgm:cxn modelId="{27FC7171-B131-E347-ACE3-9FD7BDEF958B}" type="presParOf" srcId="{67BA7099-1547-E04F-9700-23F43DAD914C}" destId="{F28AB9F7-758D-484C-A014-8093B270A479}" srcOrd="0" destOrd="0" presId="urn:microsoft.com/office/officeart/2005/8/layout/default"/>
    <dgm:cxn modelId="{C7A4BE8F-549E-4742-B903-0436DD0FFE03}" type="presParOf" srcId="{67BA7099-1547-E04F-9700-23F43DAD914C}" destId="{E4810797-F5E6-1B42-A956-850ED5B236FA}" srcOrd="1" destOrd="0" presId="urn:microsoft.com/office/officeart/2005/8/layout/default"/>
    <dgm:cxn modelId="{775B8105-E3DA-9649-91B8-4606CA3E3999}" type="presParOf" srcId="{67BA7099-1547-E04F-9700-23F43DAD914C}" destId="{42E99B23-C2E3-5E47-BB7A-64D151A8E31F}" srcOrd="2" destOrd="0" presId="urn:microsoft.com/office/officeart/2005/8/layout/default"/>
    <dgm:cxn modelId="{819EB98E-9E90-CC46-B5D7-720A284FA569}" type="presParOf" srcId="{67BA7099-1547-E04F-9700-23F43DAD914C}" destId="{00A4A0A4-C0DF-5040-9D2E-C4BE7A5E177B}" srcOrd="3" destOrd="0" presId="urn:microsoft.com/office/officeart/2005/8/layout/default"/>
    <dgm:cxn modelId="{7662DBDE-54A4-7B40-9655-132D2CA72663}" type="presParOf" srcId="{67BA7099-1547-E04F-9700-23F43DAD914C}" destId="{5FE008F6-018C-8F4D-8760-8A1062B35B4A}" srcOrd="4" destOrd="0" presId="urn:microsoft.com/office/officeart/2005/8/layout/default"/>
    <dgm:cxn modelId="{406B2A05-E430-4549-9458-5AB9B1749D64}" type="presParOf" srcId="{67BA7099-1547-E04F-9700-23F43DAD914C}" destId="{D446CC51-051C-3346-9E60-73763F47C705}" srcOrd="5" destOrd="0" presId="urn:microsoft.com/office/officeart/2005/8/layout/default"/>
    <dgm:cxn modelId="{20BD42C7-A664-714A-99DD-1D3280052C98}" type="presParOf" srcId="{67BA7099-1547-E04F-9700-23F43DAD914C}" destId="{1A7D9243-D893-5246-9C21-EDF81FC81DEA}" srcOrd="6" destOrd="0" presId="urn:microsoft.com/office/officeart/2005/8/layout/default"/>
    <dgm:cxn modelId="{97C48F97-9591-3548-AA64-857817476AD4}" type="presParOf" srcId="{67BA7099-1547-E04F-9700-23F43DAD914C}" destId="{377718FF-4E48-BE48-8F22-0E0F6DD7F50D}" srcOrd="7" destOrd="0" presId="urn:microsoft.com/office/officeart/2005/8/layout/default"/>
    <dgm:cxn modelId="{6BD39512-FACC-3C46-87BB-77DBB1D224A0}" type="presParOf" srcId="{67BA7099-1547-E04F-9700-23F43DAD914C}" destId="{F07A6D2C-A73E-7445-AA55-041282A3CE2B}" srcOrd="8" destOrd="0" presId="urn:microsoft.com/office/officeart/2005/8/layout/default"/>
    <dgm:cxn modelId="{6EBF201D-1FDE-A546-AB74-E622D5B5B880}" type="presParOf" srcId="{67BA7099-1547-E04F-9700-23F43DAD914C}" destId="{80464142-A94C-B140-8D0F-B1FF7C21CF7B}" srcOrd="9" destOrd="0" presId="urn:microsoft.com/office/officeart/2005/8/layout/default"/>
    <dgm:cxn modelId="{7B14B3EC-063C-E749-BD55-A0F562550191}" type="presParOf" srcId="{67BA7099-1547-E04F-9700-23F43DAD914C}" destId="{B54D161B-1240-9C49-9377-24BCB92D8F6A}" srcOrd="10" destOrd="0" presId="urn:microsoft.com/office/officeart/2005/8/layout/default"/>
    <dgm:cxn modelId="{730B34AC-2C25-5B45-84FB-62474270F66C}" type="presParOf" srcId="{67BA7099-1547-E04F-9700-23F43DAD914C}" destId="{A8AB1373-5515-764B-8E95-7802683D22B1}" srcOrd="11" destOrd="0" presId="urn:microsoft.com/office/officeart/2005/8/layout/default"/>
    <dgm:cxn modelId="{160EA904-E952-0240-8CE5-1353C4ECEB56}" type="presParOf" srcId="{67BA7099-1547-E04F-9700-23F43DAD914C}" destId="{C068980A-CAFC-A146-BACC-73829C42BA0C}" srcOrd="12" destOrd="0" presId="urn:microsoft.com/office/officeart/2005/8/layout/default"/>
    <dgm:cxn modelId="{28FFC9CA-B5D4-5F46-AD10-6819841A28D7}" type="presParOf" srcId="{67BA7099-1547-E04F-9700-23F43DAD914C}" destId="{5ED5D8D2-B3FD-D44C-BBA2-610BF2C06F07}" srcOrd="13" destOrd="0" presId="urn:microsoft.com/office/officeart/2005/8/layout/default"/>
    <dgm:cxn modelId="{26F6F22D-148F-4B4C-BBB9-7C226DC3F6E5}" type="presParOf" srcId="{67BA7099-1547-E04F-9700-23F43DAD914C}" destId="{D0C50BD9-BB52-0F4A-A837-DE1572A51654}" srcOrd="14" destOrd="0" presId="urn:microsoft.com/office/officeart/2005/8/layout/default"/>
    <dgm:cxn modelId="{B2630945-AAAA-1E48-9ED5-135063B23D22}" type="presParOf" srcId="{67BA7099-1547-E04F-9700-23F43DAD914C}" destId="{506B0B48-B634-A849-8B43-F6D751FEA0DA}" srcOrd="15" destOrd="0" presId="urn:microsoft.com/office/officeart/2005/8/layout/default"/>
    <dgm:cxn modelId="{4355A413-5120-BF43-B601-E46D5035DF25}" type="presParOf" srcId="{67BA7099-1547-E04F-9700-23F43DAD914C}" destId="{8BBBA3DC-C568-C543-914E-60BE6E83C0A3}"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AB9F7-758D-484C-A014-8093B270A479}">
      <dsp:nvSpPr>
        <dsp:cNvPr id="0" name=""/>
        <dsp:cNvSpPr/>
      </dsp:nvSpPr>
      <dsp:spPr>
        <a:xfrm>
          <a:off x="927995" y="4390"/>
          <a:ext cx="2704942" cy="162296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アルコールの代わりにノンアルコール飲料を買う</a:t>
          </a:r>
        </a:p>
      </dsp:txBody>
      <dsp:txXfrm>
        <a:off x="927995" y="4390"/>
        <a:ext cx="2704942" cy="1622965"/>
      </dsp:txXfrm>
    </dsp:sp>
    <dsp:sp modelId="{42E99B23-C2E3-5E47-BB7A-64D151A8E31F}">
      <dsp:nvSpPr>
        <dsp:cNvPr id="0" name=""/>
        <dsp:cNvSpPr/>
      </dsp:nvSpPr>
      <dsp:spPr>
        <a:xfrm>
          <a:off x="3903432" y="4390"/>
          <a:ext cx="2704942" cy="1622965"/>
        </a:xfrm>
        <a:prstGeom prst="rect">
          <a:avLst/>
        </a:prstGeom>
        <a:solidFill>
          <a:schemeClr val="accent4">
            <a:hueOff val="-1074347"/>
            <a:satOff val="1497"/>
            <a:lumOff val="20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早く夕食を準備して、お酒を飲む前に一緒に食べる</a:t>
          </a:r>
        </a:p>
      </dsp:txBody>
      <dsp:txXfrm>
        <a:off x="3903432" y="4390"/>
        <a:ext cx="2704942" cy="1622965"/>
      </dsp:txXfrm>
    </dsp:sp>
    <dsp:sp modelId="{5FE008F6-018C-8F4D-8760-8A1062B35B4A}">
      <dsp:nvSpPr>
        <dsp:cNvPr id="0" name=""/>
        <dsp:cNvSpPr/>
      </dsp:nvSpPr>
      <dsp:spPr>
        <a:xfrm>
          <a:off x="6878869" y="4390"/>
          <a:ext cx="2704942" cy="1622965"/>
        </a:xfrm>
        <a:prstGeom prst="rect">
          <a:avLst/>
        </a:prstGeom>
        <a:solidFill>
          <a:schemeClr val="accent4">
            <a:hueOff val="-2148693"/>
            <a:satOff val="2993"/>
            <a:lumOff val="40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おいしいコーヒーやお茶をお酒飲む前に出してあげる</a:t>
          </a:r>
        </a:p>
      </dsp:txBody>
      <dsp:txXfrm>
        <a:off x="6878869" y="4390"/>
        <a:ext cx="2704942" cy="1622965"/>
      </dsp:txXfrm>
    </dsp:sp>
    <dsp:sp modelId="{1A7D9243-D893-5246-9C21-EDF81FC81DEA}">
      <dsp:nvSpPr>
        <dsp:cNvPr id="0" name=""/>
        <dsp:cNvSpPr/>
      </dsp:nvSpPr>
      <dsp:spPr>
        <a:xfrm>
          <a:off x="927995" y="1897850"/>
          <a:ext cx="2704942" cy="1622965"/>
        </a:xfrm>
        <a:prstGeom prst="rect">
          <a:avLst/>
        </a:prstGeom>
        <a:solidFill>
          <a:schemeClr val="accent4">
            <a:hueOff val="-3223040"/>
            <a:satOff val="4490"/>
            <a:lumOff val="60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飲まない時間を増やすため一緒に散歩に出かける</a:t>
          </a:r>
        </a:p>
      </dsp:txBody>
      <dsp:txXfrm>
        <a:off x="927995" y="1897850"/>
        <a:ext cx="2704942" cy="1622965"/>
      </dsp:txXfrm>
    </dsp:sp>
    <dsp:sp modelId="{F07A6D2C-A73E-7445-AA55-041282A3CE2B}">
      <dsp:nvSpPr>
        <dsp:cNvPr id="0" name=""/>
        <dsp:cNvSpPr/>
      </dsp:nvSpPr>
      <dsp:spPr>
        <a:xfrm>
          <a:off x="3903432" y="1897850"/>
          <a:ext cx="2704942" cy="1622965"/>
        </a:xfrm>
        <a:prstGeom prst="rect">
          <a:avLst/>
        </a:prstGeom>
        <a:solidFill>
          <a:schemeClr val="accent4">
            <a:hueOff val="-4297386"/>
            <a:satOff val="5986"/>
            <a:lumOff val="8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減酒すれば長生きできると思っていることを伝える</a:t>
          </a:r>
        </a:p>
      </dsp:txBody>
      <dsp:txXfrm>
        <a:off x="3903432" y="1897850"/>
        <a:ext cx="2704942" cy="1622965"/>
      </dsp:txXfrm>
    </dsp:sp>
    <dsp:sp modelId="{B54D161B-1240-9C49-9377-24BCB92D8F6A}">
      <dsp:nvSpPr>
        <dsp:cNvPr id="0" name=""/>
        <dsp:cNvSpPr/>
      </dsp:nvSpPr>
      <dsp:spPr>
        <a:xfrm>
          <a:off x="6878869" y="1897850"/>
          <a:ext cx="2704942" cy="1622965"/>
        </a:xfrm>
        <a:prstGeom prst="rect">
          <a:avLst/>
        </a:prstGeom>
        <a:solidFill>
          <a:schemeClr val="accent4">
            <a:hueOff val="-5371733"/>
            <a:satOff val="7483"/>
            <a:lumOff val="100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共通の趣味を作って、お酒の代わりに一緒に楽しむ</a:t>
          </a:r>
        </a:p>
      </dsp:txBody>
      <dsp:txXfrm>
        <a:off x="6878869" y="1897850"/>
        <a:ext cx="2704942" cy="1622965"/>
      </dsp:txXfrm>
    </dsp:sp>
    <dsp:sp modelId="{C068980A-CAFC-A146-BACC-73829C42BA0C}">
      <dsp:nvSpPr>
        <dsp:cNvPr id="0" name=""/>
        <dsp:cNvSpPr/>
      </dsp:nvSpPr>
      <dsp:spPr>
        <a:xfrm>
          <a:off x="927995" y="3791310"/>
          <a:ext cx="2704942" cy="1622965"/>
        </a:xfrm>
        <a:prstGeom prst="rect">
          <a:avLst/>
        </a:prstGeom>
        <a:solidFill>
          <a:schemeClr val="accent4">
            <a:hueOff val="-6446080"/>
            <a:satOff val="8980"/>
            <a:lumOff val="12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dirty="0">
              <a:solidFill>
                <a:srgbClr val="000000"/>
              </a:solidFill>
              <a:latin typeface="HG丸ｺﾞｼｯｸM-PRO"/>
              <a:ea typeface="HG丸ｺﾞｼｯｸM-PRO"/>
              <a:cs typeface="HG丸ｺﾞｼｯｸM-PRO"/>
            </a:rPr>
            <a:t>DASH</a:t>
          </a:r>
          <a:r>
            <a:rPr kumimoji="1" lang="ja-JP" altLang="en-US" sz="2400" kern="1200" dirty="0">
              <a:solidFill>
                <a:srgbClr val="000000"/>
              </a:solidFill>
              <a:latin typeface="HG丸ｺﾞｼｯｸM-PRO"/>
              <a:ea typeface="HG丸ｺﾞｼｯｸM-PRO"/>
              <a:cs typeface="HG丸ｺﾞｼｯｸM-PRO"/>
            </a:rPr>
            <a:t>の教材をパートナーに見せる</a:t>
          </a:r>
        </a:p>
      </dsp:txBody>
      <dsp:txXfrm>
        <a:off x="927995" y="3791310"/>
        <a:ext cx="2704942" cy="1622965"/>
      </dsp:txXfrm>
    </dsp:sp>
    <dsp:sp modelId="{D0C50BD9-BB52-0F4A-A837-DE1572A51654}">
      <dsp:nvSpPr>
        <dsp:cNvPr id="0" name=""/>
        <dsp:cNvSpPr/>
      </dsp:nvSpPr>
      <dsp:spPr>
        <a:xfrm>
          <a:off x="3903432" y="3791310"/>
          <a:ext cx="2704942" cy="1622965"/>
        </a:xfrm>
        <a:prstGeom prst="rect">
          <a:avLst/>
        </a:prstGeom>
        <a:solidFill>
          <a:schemeClr val="accent4">
            <a:hueOff val="-7520426"/>
            <a:satOff val="10476"/>
            <a:lumOff val="140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飲み過ぎで健康を害することを心配していると伝える</a:t>
          </a:r>
        </a:p>
      </dsp:txBody>
      <dsp:txXfrm>
        <a:off x="3903432" y="3791310"/>
        <a:ext cx="2704942" cy="1622965"/>
      </dsp:txXfrm>
    </dsp:sp>
    <dsp:sp modelId="{8BBBA3DC-C568-C543-914E-60BE6E83C0A3}">
      <dsp:nvSpPr>
        <dsp:cNvPr id="0" name=""/>
        <dsp:cNvSpPr/>
      </dsp:nvSpPr>
      <dsp:spPr>
        <a:xfrm>
          <a:off x="6878869" y="3791310"/>
          <a:ext cx="2704942" cy="1622965"/>
        </a:xfrm>
        <a:prstGeom prst="rect">
          <a:avLst/>
        </a:prstGeom>
        <a:solidFill>
          <a:schemeClr val="accent4">
            <a:hueOff val="-8594773"/>
            <a:satOff val="11973"/>
            <a:lumOff val="1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00"/>
              </a:solidFill>
              <a:latin typeface="HG丸ｺﾞｼｯｸM-PRO"/>
              <a:ea typeface="HG丸ｺﾞｼｯｸM-PRO"/>
              <a:cs typeface="HG丸ｺﾞｼｯｸM-PRO"/>
            </a:rPr>
            <a:t>休肝日にはパートナーが喜ぶご褒美をあげる</a:t>
          </a:r>
        </a:p>
      </dsp:txBody>
      <dsp:txXfrm>
        <a:off x="6878869" y="3791310"/>
        <a:ext cx="2704942" cy="16229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AB9F7-758D-484C-A014-8093B270A479}">
      <dsp:nvSpPr>
        <dsp:cNvPr id="0" name=""/>
        <dsp:cNvSpPr/>
      </dsp:nvSpPr>
      <dsp:spPr>
        <a:xfrm>
          <a:off x="927995" y="4390"/>
          <a:ext cx="2704942" cy="162296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休日は一緒にウォーキングに行く</a:t>
          </a:r>
        </a:p>
      </dsp:txBody>
      <dsp:txXfrm>
        <a:off x="927995" y="4390"/>
        <a:ext cx="2704942" cy="1622965"/>
      </dsp:txXfrm>
    </dsp:sp>
    <dsp:sp modelId="{42E99B23-C2E3-5E47-BB7A-64D151A8E31F}">
      <dsp:nvSpPr>
        <dsp:cNvPr id="0" name=""/>
        <dsp:cNvSpPr/>
      </dsp:nvSpPr>
      <dsp:spPr>
        <a:xfrm>
          <a:off x="3903432" y="4390"/>
          <a:ext cx="2704942" cy="1622965"/>
        </a:xfrm>
        <a:prstGeom prst="rect">
          <a:avLst/>
        </a:prstGeom>
        <a:solidFill>
          <a:schemeClr val="accent4">
            <a:hueOff val="-1074347"/>
            <a:satOff val="1497"/>
            <a:lumOff val="20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おやつは家に置いておかない</a:t>
          </a:r>
        </a:p>
      </dsp:txBody>
      <dsp:txXfrm>
        <a:off x="3903432" y="4390"/>
        <a:ext cx="2704942" cy="1622965"/>
      </dsp:txXfrm>
    </dsp:sp>
    <dsp:sp modelId="{5FE008F6-018C-8F4D-8760-8A1062B35B4A}">
      <dsp:nvSpPr>
        <dsp:cNvPr id="0" name=""/>
        <dsp:cNvSpPr/>
      </dsp:nvSpPr>
      <dsp:spPr>
        <a:xfrm>
          <a:off x="6878869" y="4390"/>
          <a:ext cx="2704942" cy="1622965"/>
        </a:xfrm>
        <a:prstGeom prst="rect">
          <a:avLst/>
        </a:prstGeom>
        <a:solidFill>
          <a:schemeClr val="accent4">
            <a:hueOff val="-2148693"/>
            <a:satOff val="2993"/>
            <a:lumOff val="402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甘いコーヒーをブラックにかえる</a:t>
          </a:r>
        </a:p>
      </dsp:txBody>
      <dsp:txXfrm>
        <a:off x="6878869" y="4390"/>
        <a:ext cx="2704942" cy="1622965"/>
      </dsp:txXfrm>
    </dsp:sp>
    <dsp:sp modelId="{1A7D9243-D893-5246-9C21-EDF81FC81DEA}">
      <dsp:nvSpPr>
        <dsp:cNvPr id="0" name=""/>
        <dsp:cNvSpPr/>
      </dsp:nvSpPr>
      <dsp:spPr>
        <a:xfrm>
          <a:off x="927995" y="1897850"/>
          <a:ext cx="2704942" cy="1622965"/>
        </a:xfrm>
        <a:prstGeom prst="rect">
          <a:avLst/>
        </a:prstGeom>
        <a:solidFill>
          <a:schemeClr val="accent4">
            <a:hueOff val="-3223040"/>
            <a:satOff val="4490"/>
            <a:lumOff val="60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2800" kern="1200" dirty="0">
              <a:solidFill>
                <a:srgbClr val="000000"/>
              </a:solidFill>
              <a:latin typeface="HG丸ｺﾞｼｯｸM-PRO"/>
              <a:ea typeface="HG丸ｺﾞｼｯｸM-PRO"/>
              <a:cs typeface="HG丸ｺﾞｼｯｸM-PRO"/>
            </a:rPr>
            <a:t>電子タバコを勧める</a:t>
          </a:r>
        </a:p>
      </dsp:txBody>
      <dsp:txXfrm>
        <a:off x="927995" y="1897850"/>
        <a:ext cx="2704942" cy="1622965"/>
      </dsp:txXfrm>
    </dsp:sp>
    <dsp:sp modelId="{F07A6D2C-A73E-7445-AA55-041282A3CE2B}">
      <dsp:nvSpPr>
        <dsp:cNvPr id="0" name=""/>
        <dsp:cNvSpPr/>
      </dsp:nvSpPr>
      <dsp:spPr>
        <a:xfrm>
          <a:off x="3903432" y="1897850"/>
          <a:ext cx="2704942" cy="1622965"/>
        </a:xfrm>
        <a:prstGeom prst="rect">
          <a:avLst/>
        </a:prstGeom>
        <a:solidFill>
          <a:schemeClr val="accent4">
            <a:hueOff val="-4297386"/>
            <a:satOff val="5986"/>
            <a:lumOff val="8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近所のジムに一緒に通う</a:t>
          </a:r>
        </a:p>
      </dsp:txBody>
      <dsp:txXfrm>
        <a:off x="3903432" y="1897850"/>
        <a:ext cx="2704942" cy="1622965"/>
      </dsp:txXfrm>
    </dsp:sp>
    <dsp:sp modelId="{B54D161B-1240-9C49-9377-24BCB92D8F6A}">
      <dsp:nvSpPr>
        <dsp:cNvPr id="0" name=""/>
        <dsp:cNvSpPr/>
      </dsp:nvSpPr>
      <dsp:spPr>
        <a:xfrm>
          <a:off x="6878869" y="1897850"/>
          <a:ext cx="2704942" cy="1622965"/>
        </a:xfrm>
        <a:prstGeom prst="rect">
          <a:avLst/>
        </a:prstGeom>
        <a:solidFill>
          <a:schemeClr val="accent4">
            <a:hueOff val="-5371733"/>
            <a:satOff val="7483"/>
            <a:lumOff val="100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会話しながらゆっくり食べる</a:t>
          </a:r>
        </a:p>
      </dsp:txBody>
      <dsp:txXfrm>
        <a:off x="6878869" y="1897850"/>
        <a:ext cx="2704942" cy="1622965"/>
      </dsp:txXfrm>
    </dsp:sp>
    <dsp:sp modelId="{C068980A-CAFC-A146-BACC-73829C42BA0C}">
      <dsp:nvSpPr>
        <dsp:cNvPr id="0" name=""/>
        <dsp:cNvSpPr/>
      </dsp:nvSpPr>
      <dsp:spPr>
        <a:xfrm>
          <a:off x="927995" y="3791310"/>
          <a:ext cx="2704942" cy="1622965"/>
        </a:xfrm>
        <a:prstGeom prst="rect">
          <a:avLst/>
        </a:prstGeom>
        <a:solidFill>
          <a:schemeClr val="accent4">
            <a:hueOff val="-6446080"/>
            <a:satOff val="8980"/>
            <a:lumOff val="12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体重が減ったらご褒美をあげる</a:t>
          </a:r>
        </a:p>
      </dsp:txBody>
      <dsp:txXfrm>
        <a:off x="927995" y="3791310"/>
        <a:ext cx="2704942" cy="1622965"/>
      </dsp:txXfrm>
    </dsp:sp>
    <dsp:sp modelId="{D0C50BD9-BB52-0F4A-A837-DE1572A51654}">
      <dsp:nvSpPr>
        <dsp:cNvPr id="0" name=""/>
        <dsp:cNvSpPr/>
      </dsp:nvSpPr>
      <dsp:spPr>
        <a:xfrm>
          <a:off x="3903432" y="3791310"/>
          <a:ext cx="2704942" cy="1622965"/>
        </a:xfrm>
        <a:prstGeom prst="rect">
          <a:avLst/>
        </a:prstGeom>
        <a:solidFill>
          <a:schemeClr val="accent4">
            <a:hueOff val="-7520426"/>
            <a:satOff val="10476"/>
            <a:lumOff val="140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タバコを減らした分だけ貯金する</a:t>
          </a:r>
        </a:p>
      </dsp:txBody>
      <dsp:txXfrm>
        <a:off x="3903432" y="3791310"/>
        <a:ext cx="2704942" cy="1622965"/>
      </dsp:txXfrm>
    </dsp:sp>
    <dsp:sp modelId="{8BBBA3DC-C568-C543-914E-60BE6E83C0A3}">
      <dsp:nvSpPr>
        <dsp:cNvPr id="0" name=""/>
        <dsp:cNvSpPr/>
      </dsp:nvSpPr>
      <dsp:spPr>
        <a:xfrm>
          <a:off x="6878869" y="3791310"/>
          <a:ext cx="2704942" cy="1622965"/>
        </a:xfrm>
        <a:prstGeom prst="rect">
          <a:avLst/>
        </a:prstGeom>
        <a:solidFill>
          <a:schemeClr val="accent4">
            <a:hueOff val="-8594773"/>
            <a:satOff val="11973"/>
            <a:lumOff val="1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solidFill>
                <a:srgbClr val="000000"/>
              </a:solidFill>
              <a:latin typeface="HG丸ｺﾞｼｯｸM-PRO"/>
              <a:ea typeface="HG丸ｺﾞｼｯｸM-PRO"/>
              <a:cs typeface="HG丸ｺﾞｼｯｸM-PRO"/>
            </a:rPr>
            <a:t>パートナーが好きでヘルシーな料理を作る</a:t>
          </a:r>
        </a:p>
      </dsp:txBody>
      <dsp:txXfrm>
        <a:off x="6878869" y="3791310"/>
        <a:ext cx="2704942" cy="16229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2192B9EA-17F4-4E5D-8ACA-34D195225A39}" type="datetime1">
              <a:rPr lang="ja-JP" altLang="en-US" smtClean="0">
                <a:latin typeface="ＭＳ Ｐゴシック" panose="020B0600070205080204" pitchFamily="50" charset="-128"/>
                <a:ea typeface="ＭＳ Ｐゴシック" panose="020B0600070205080204" pitchFamily="50" charset="-128"/>
              </a:rPr>
              <a:t>2020/3/15</a:t>
            </a:fld>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atin typeface="ＭＳ Ｐゴシック" panose="020B0600070205080204" pitchFamily="50" charset="-128"/>
                <a:ea typeface="ＭＳ Ｐゴシック" panose="020B0600070205080204" pitchFamily="50" charset="-128"/>
              </a:defRPr>
            </a:lvl1pPr>
          </a:lstStyle>
          <a:p>
            <a:fld id="{FF0DA7B9-17D1-4910-A7A5-AEE119EA5B23}" type="datetime1">
              <a:rPr lang="ja-JP" altLang="en-US" smtClean="0"/>
              <a:pPr/>
              <a:t>2020/3/15</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atin typeface="ＭＳ Ｐゴシック" panose="020B0600070205080204" pitchFamily="50" charset="-128"/>
                <a:ea typeface="ＭＳ Ｐゴシック" panose="020B0600070205080204" pitchFamily="50" charset="-128"/>
              </a:defRPr>
            </a:lvl1pPr>
          </a:lstStyle>
          <a:p>
            <a:fld id="{935E2820-AFE1-45FA-949E-17BDB534E1DC}" type="slidenum">
              <a:rPr lang="en-US" altLang="ja-JP" smtClean="0"/>
              <a:pPr/>
              <a:t>‹#›</a:t>
            </a:fld>
            <a:endParaRPr lang="en-US" altLang="ja-JP"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r>
              <a:rPr kumimoji="1" lang="ja-JP" altLang="en-US" dirty="0"/>
              <a:t>皆さん、こんにちは。</a:t>
            </a:r>
            <a:endParaRPr kumimoji="1" lang="en-US" altLang="ja-JP" dirty="0"/>
          </a:p>
          <a:p>
            <a:r>
              <a:rPr kumimoji="1" lang="ja-JP" altLang="en-US" dirty="0"/>
              <a:t>今日は、</a:t>
            </a:r>
            <a:r>
              <a:rPr kumimoji="1" lang="en-US" altLang="ja-JP" dirty="0"/>
              <a:t>DASH</a:t>
            </a:r>
            <a:r>
              <a:rPr kumimoji="1" lang="ja-JP" altLang="en-US" dirty="0"/>
              <a:t>プログラム</a:t>
            </a:r>
            <a:r>
              <a:rPr kumimoji="1" lang="en-US" altLang="ja-JP" dirty="0"/>
              <a:t>3</a:t>
            </a:r>
            <a:r>
              <a:rPr kumimoji="1" lang="ja-JP" altLang="en-US" dirty="0"/>
              <a:t>回目に参加していただきありがとうございます。</a:t>
            </a:r>
            <a:endParaRPr kumimoji="1" lang="en-US" altLang="ja-JP" dirty="0"/>
          </a:p>
          <a:p>
            <a:r>
              <a:rPr kumimoji="1" lang="ja-JP" altLang="en-US" dirty="0"/>
              <a:t>本日の進行を担当します、○○です。よろしくお願いいたします。</a:t>
            </a:r>
            <a:endParaRPr kumimoji="1" lang="en-US" altLang="ja-JP" dirty="0"/>
          </a:p>
          <a:p>
            <a:pPr rtl="0"/>
            <a:endParaRPr lang="ja-JP" altLang="en-US" noProof="0" dirty="0"/>
          </a:p>
        </p:txBody>
      </p:sp>
      <p:sp>
        <p:nvSpPr>
          <p:cNvPr id="4" name="スライド番号プレースホルダー 3"/>
          <p:cNvSpPr>
            <a:spLocks noGrp="1"/>
          </p:cNvSpPr>
          <p:nvPr>
            <p:ph type="sldNum" sz="quarter" idx="10"/>
          </p:nvPr>
        </p:nvSpPr>
        <p:spPr/>
        <p:txBody>
          <a:bodyPr rtlCol="0"/>
          <a:lstStyle/>
          <a:p>
            <a:pPr algn="r" rtl="0"/>
            <a:fld id="{935E2820-AFE1-45FA-949E-17BDB534E1DC}" type="slidenum">
              <a:rPr lang="en-US" smtClean="0"/>
              <a:pPr algn="r" rtl="0"/>
              <a:t>1</a:t>
            </a:fld>
            <a:endParaRPr lang="en-US" dirty="0"/>
          </a:p>
        </p:txBody>
      </p:sp>
    </p:spTree>
    <p:extLst>
      <p:ext uri="{BB962C8B-B14F-4D97-AF65-F5344CB8AC3E}">
        <p14:creationId xmlns:p14="http://schemas.microsoft.com/office/powerpoint/2010/main" val="306991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では、今日の本題です。</a:t>
            </a:r>
            <a:endParaRPr kumimoji="1" lang="en-US" altLang="ja-JP" dirty="0"/>
          </a:p>
          <a:p>
            <a:r>
              <a:rPr kumimoji="1" lang="ja-JP" altLang="en-US" dirty="0"/>
              <a:t>パートナーにお酒を減らして欲しいと思っていても、自分以外の人の行動はなかなか変えられないものです。しかし、パートナーにお酒を減らしてもらうために、自分の行動は変化させることができます。</a:t>
            </a:r>
            <a:endParaRPr kumimoji="1" lang="en-US" altLang="ja-JP" dirty="0"/>
          </a:p>
          <a:p>
            <a:r>
              <a:rPr kumimoji="1" lang="ja-JP" altLang="en-US" dirty="0"/>
              <a:t>そこで、パートナーのお酒や生活習慣に関して、自分ができる目標と行動を考えてみましょう。</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10</a:t>
            </a:fld>
            <a:endParaRPr lang="en-US" altLang="ja-JP" dirty="0"/>
          </a:p>
        </p:txBody>
      </p:sp>
    </p:spTree>
    <p:extLst>
      <p:ext uri="{BB962C8B-B14F-4D97-AF65-F5344CB8AC3E}">
        <p14:creationId xmlns:p14="http://schemas.microsoft.com/office/powerpoint/2010/main" val="1233117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自分にできることの中では、</a:t>
            </a:r>
            <a:endParaRPr kumimoji="1" lang="en-US" altLang="ja-JP" dirty="0"/>
          </a:p>
          <a:p>
            <a:r>
              <a:rPr kumimoji="1" lang="ja-JP" altLang="en-US" dirty="0"/>
              <a:t>パートナーの飲酒を問題としている方は、パートナーの健康を心配していることを伝える、お酒と健康の関係について伝える、などが考えられるかと思います。</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11</a:t>
            </a:fld>
            <a:endParaRPr lang="en-US" altLang="ja-JP" dirty="0"/>
          </a:p>
        </p:txBody>
      </p:sp>
    </p:spTree>
    <p:extLst>
      <p:ext uri="{BB962C8B-B14F-4D97-AF65-F5344CB8AC3E}">
        <p14:creationId xmlns:p14="http://schemas.microsoft.com/office/powerpoint/2010/main" val="3972782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パートナーの生活習慣を問題としている方では、同じように、パートナーの健康を心配していることを伝える、ダイエットして格好良くなってほしいことを伝える、などが考えられると思います。</a:t>
            </a:r>
            <a:endParaRPr kumimoji="1" lang="en-US" altLang="ja-JP" dirty="0"/>
          </a:p>
          <a:p>
            <a:r>
              <a:rPr kumimoji="1" lang="ja-JP" altLang="en-US" dirty="0"/>
              <a:t>ご自身ができそうな目標に、チェックを入れてみましょう。ここに目標としたいものがなければ、テキスト</a:t>
            </a:r>
            <a:r>
              <a:rPr kumimoji="1" lang="en-US" altLang="ja-JP" dirty="0"/>
              <a:t>43</a:t>
            </a:r>
            <a:r>
              <a:rPr kumimoji="1" lang="ja-JP" altLang="en-US" dirty="0"/>
              <a:t>ページの空欄に書き込んでください。</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12</a:t>
            </a:fld>
            <a:endParaRPr lang="en-US" altLang="ja-JP" dirty="0"/>
          </a:p>
        </p:txBody>
      </p:sp>
    </p:spTree>
    <p:extLst>
      <p:ext uri="{BB962C8B-B14F-4D97-AF65-F5344CB8AC3E}">
        <p14:creationId xmlns:p14="http://schemas.microsoft.com/office/powerpoint/2010/main" val="3658375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では、次に、皆さん自身がどういった行動をとって行くのか、考えて行きましょう。</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13</a:t>
            </a:fld>
            <a:endParaRPr lang="en-US" altLang="ja-JP" dirty="0"/>
          </a:p>
        </p:txBody>
      </p:sp>
    </p:spTree>
    <p:extLst>
      <p:ext uri="{BB962C8B-B14F-4D97-AF65-F5344CB8AC3E}">
        <p14:creationId xmlns:p14="http://schemas.microsoft.com/office/powerpoint/2010/main" val="1233117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9394" name="ノート プレースホルダー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latin typeface="Calibri" charset="0"/>
                <a:ea typeface="ＭＳ Ｐゴシック" charset="0"/>
              </a:rPr>
              <a:t>パートナーの飲酒が問題の方では、例えば、ノンアルコールの代わりにノンアルコール飲料を買ってくる、早く夕食を準備してお酒を飲む前に一緒に食べる、おいしいコーヒーやお茶をお酒飲む前に出してあげる、休肝日にはパートナーが喜ぶご褒美をあげる、などが挙げられます。</a:t>
            </a:r>
            <a:endParaRPr lang="en-US" altLang="ja-JP" dirty="0">
              <a:latin typeface="Calibri" charset="0"/>
              <a:ea typeface="ＭＳ Ｐゴシック" charset="0"/>
            </a:endParaRPr>
          </a:p>
          <a:p>
            <a:endParaRPr lang="ja-JP" altLang="en-US" dirty="0">
              <a:latin typeface="Calibri" charset="0"/>
              <a:ea typeface="ＭＳ Ｐゴシック" charset="0"/>
            </a:endParaRPr>
          </a:p>
        </p:txBody>
      </p:sp>
      <p:sp>
        <p:nvSpPr>
          <p:cNvPr id="59395" name="スライド番号プレースホルダー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Calibri" charset="0"/>
                <a:ea typeface="ＭＳ Ｐゴシック" charset="0"/>
                <a:cs typeface="ＭＳ Ｐゴシック" charset="0"/>
              </a:defRPr>
            </a:lvl1pPr>
            <a:lvl2pPr marL="742950" indent="-285750">
              <a:defRPr kumimoji="1" sz="2400">
                <a:solidFill>
                  <a:schemeClr val="tx1"/>
                </a:solidFill>
                <a:latin typeface="Calibri" charset="0"/>
                <a:ea typeface="ＭＳ Ｐゴシック" charset="0"/>
              </a:defRPr>
            </a:lvl2pPr>
            <a:lvl3pPr marL="1143000" indent="-228600">
              <a:defRPr kumimoji="1" sz="2400">
                <a:solidFill>
                  <a:schemeClr val="tx1"/>
                </a:solidFill>
                <a:latin typeface="Calibri" charset="0"/>
                <a:ea typeface="ＭＳ Ｐゴシック" charset="0"/>
              </a:defRPr>
            </a:lvl3pPr>
            <a:lvl4pPr marL="1600200" indent="-228600">
              <a:defRPr kumimoji="1" sz="2400">
                <a:solidFill>
                  <a:schemeClr val="tx1"/>
                </a:solidFill>
                <a:latin typeface="Calibri" charset="0"/>
                <a:ea typeface="ＭＳ Ｐゴシック" charset="0"/>
              </a:defRPr>
            </a:lvl4pPr>
            <a:lvl5pPr marL="2057400" indent="-228600">
              <a:defRPr kumimoji="1" sz="2400">
                <a:solidFill>
                  <a:schemeClr val="tx1"/>
                </a:solidFill>
                <a:latin typeface="Calibri" charset="0"/>
                <a:ea typeface="ＭＳ Ｐゴシック" charset="0"/>
              </a:defRPr>
            </a:lvl5pPr>
            <a:lvl6pPr marL="2514600" indent="-228600" eaLnBrk="0" fontAlgn="base" hangingPunct="0">
              <a:spcBef>
                <a:spcPct val="0"/>
              </a:spcBef>
              <a:spcAft>
                <a:spcPct val="0"/>
              </a:spcAft>
              <a:defRPr kumimoji="1" sz="2400">
                <a:solidFill>
                  <a:schemeClr val="tx1"/>
                </a:solidFill>
                <a:latin typeface="Calibri" charset="0"/>
                <a:ea typeface="ＭＳ Ｐゴシック" charset="0"/>
              </a:defRPr>
            </a:lvl6pPr>
            <a:lvl7pPr marL="2971800" indent="-228600" eaLnBrk="0" fontAlgn="base" hangingPunct="0">
              <a:spcBef>
                <a:spcPct val="0"/>
              </a:spcBef>
              <a:spcAft>
                <a:spcPct val="0"/>
              </a:spcAft>
              <a:defRPr kumimoji="1" sz="2400">
                <a:solidFill>
                  <a:schemeClr val="tx1"/>
                </a:solidFill>
                <a:latin typeface="Calibri" charset="0"/>
                <a:ea typeface="ＭＳ Ｐゴシック" charset="0"/>
              </a:defRPr>
            </a:lvl7pPr>
            <a:lvl8pPr marL="3429000" indent="-228600" eaLnBrk="0" fontAlgn="base" hangingPunct="0">
              <a:spcBef>
                <a:spcPct val="0"/>
              </a:spcBef>
              <a:spcAft>
                <a:spcPct val="0"/>
              </a:spcAft>
              <a:defRPr kumimoji="1" sz="2400">
                <a:solidFill>
                  <a:schemeClr val="tx1"/>
                </a:solidFill>
                <a:latin typeface="Calibri" charset="0"/>
                <a:ea typeface="ＭＳ Ｐゴシック" charset="0"/>
              </a:defRPr>
            </a:lvl8pPr>
            <a:lvl9pPr marL="3886200" indent="-228600" eaLnBrk="0" fontAlgn="base" hangingPunct="0">
              <a:spcBef>
                <a:spcPct val="0"/>
              </a:spcBef>
              <a:spcAft>
                <a:spcPct val="0"/>
              </a:spcAft>
              <a:defRPr kumimoji="1" sz="2400">
                <a:solidFill>
                  <a:schemeClr val="tx1"/>
                </a:solidFill>
                <a:latin typeface="Calibri" charset="0"/>
                <a:ea typeface="ＭＳ Ｐゴシック" charset="0"/>
              </a:defRPr>
            </a:lvl9pPr>
          </a:lstStyle>
          <a:p>
            <a:fld id="{537F39CB-FE1C-FB40-B1A3-A49EDF3434A9}" type="slidenum">
              <a:rPr lang="ja-JP" altLang="en-US" sz="1200"/>
              <a:pPr/>
              <a:t>14</a:t>
            </a:fld>
            <a:endParaRPr lang="ja-JP" altLang="en-US" sz="1200"/>
          </a:p>
        </p:txBody>
      </p:sp>
    </p:spTree>
    <p:extLst>
      <p:ext uri="{BB962C8B-B14F-4D97-AF65-F5344CB8AC3E}">
        <p14:creationId xmlns:p14="http://schemas.microsoft.com/office/powerpoint/2010/main" val="3350611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9394" name="ノート プレースホルダー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latin typeface="Calibri" charset="0"/>
                <a:ea typeface="ＭＳ Ｐゴシック" charset="0"/>
              </a:rPr>
              <a:t>パートナーの生活習慣を取り上げている方は、休日は一緒にウォーキングに行く、おやつは家に置いておかない、など協力できる行動としてあげられるかもしれません。できそうだと思う行動に、〇を付けましょう。他に思いついたことがあれば、空欄に書いてください。</a:t>
            </a:r>
            <a:endParaRPr lang="en-US" altLang="ja-JP" dirty="0">
              <a:latin typeface="Calibri" charset="0"/>
              <a:ea typeface="ＭＳ Ｐゴシック" charset="0"/>
            </a:endParaRPr>
          </a:p>
          <a:p>
            <a:endParaRPr lang="en-US" altLang="ja-JP" dirty="0">
              <a:latin typeface="Calibri" charset="0"/>
              <a:ea typeface="ＭＳ Ｐゴシック" charset="0"/>
            </a:endParaRPr>
          </a:p>
          <a:p>
            <a:r>
              <a:rPr lang="ja-JP" altLang="en-US" dirty="0">
                <a:latin typeface="Calibri" charset="0"/>
                <a:ea typeface="ＭＳ Ｐゴシック" charset="0"/>
              </a:rPr>
              <a:t>（★記入が終わったタイミングを見計らって、コ・リーダーの助言の基に、参加者数名に発表してもらう）</a:t>
            </a:r>
          </a:p>
        </p:txBody>
      </p:sp>
      <p:sp>
        <p:nvSpPr>
          <p:cNvPr id="59395" name="スライド番号プレースホルダー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Calibri" charset="0"/>
                <a:ea typeface="ＭＳ Ｐゴシック" charset="0"/>
                <a:cs typeface="ＭＳ Ｐゴシック" charset="0"/>
              </a:defRPr>
            </a:lvl1pPr>
            <a:lvl2pPr marL="742950" indent="-285750">
              <a:defRPr kumimoji="1" sz="2400">
                <a:solidFill>
                  <a:schemeClr val="tx1"/>
                </a:solidFill>
                <a:latin typeface="Calibri" charset="0"/>
                <a:ea typeface="ＭＳ Ｐゴシック" charset="0"/>
              </a:defRPr>
            </a:lvl2pPr>
            <a:lvl3pPr marL="1143000" indent="-228600">
              <a:defRPr kumimoji="1" sz="2400">
                <a:solidFill>
                  <a:schemeClr val="tx1"/>
                </a:solidFill>
                <a:latin typeface="Calibri" charset="0"/>
                <a:ea typeface="ＭＳ Ｐゴシック" charset="0"/>
              </a:defRPr>
            </a:lvl3pPr>
            <a:lvl4pPr marL="1600200" indent="-228600">
              <a:defRPr kumimoji="1" sz="2400">
                <a:solidFill>
                  <a:schemeClr val="tx1"/>
                </a:solidFill>
                <a:latin typeface="Calibri" charset="0"/>
                <a:ea typeface="ＭＳ Ｐゴシック" charset="0"/>
              </a:defRPr>
            </a:lvl4pPr>
            <a:lvl5pPr marL="2057400" indent="-228600">
              <a:defRPr kumimoji="1" sz="2400">
                <a:solidFill>
                  <a:schemeClr val="tx1"/>
                </a:solidFill>
                <a:latin typeface="Calibri" charset="0"/>
                <a:ea typeface="ＭＳ Ｐゴシック" charset="0"/>
              </a:defRPr>
            </a:lvl5pPr>
            <a:lvl6pPr marL="2514600" indent="-228600" eaLnBrk="0" fontAlgn="base" hangingPunct="0">
              <a:spcBef>
                <a:spcPct val="0"/>
              </a:spcBef>
              <a:spcAft>
                <a:spcPct val="0"/>
              </a:spcAft>
              <a:defRPr kumimoji="1" sz="2400">
                <a:solidFill>
                  <a:schemeClr val="tx1"/>
                </a:solidFill>
                <a:latin typeface="Calibri" charset="0"/>
                <a:ea typeface="ＭＳ Ｐゴシック" charset="0"/>
              </a:defRPr>
            </a:lvl6pPr>
            <a:lvl7pPr marL="2971800" indent="-228600" eaLnBrk="0" fontAlgn="base" hangingPunct="0">
              <a:spcBef>
                <a:spcPct val="0"/>
              </a:spcBef>
              <a:spcAft>
                <a:spcPct val="0"/>
              </a:spcAft>
              <a:defRPr kumimoji="1" sz="2400">
                <a:solidFill>
                  <a:schemeClr val="tx1"/>
                </a:solidFill>
                <a:latin typeface="Calibri" charset="0"/>
                <a:ea typeface="ＭＳ Ｐゴシック" charset="0"/>
              </a:defRPr>
            </a:lvl7pPr>
            <a:lvl8pPr marL="3429000" indent="-228600" eaLnBrk="0" fontAlgn="base" hangingPunct="0">
              <a:spcBef>
                <a:spcPct val="0"/>
              </a:spcBef>
              <a:spcAft>
                <a:spcPct val="0"/>
              </a:spcAft>
              <a:defRPr kumimoji="1" sz="2400">
                <a:solidFill>
                  <a:schemeClr val="tx1"/>
                </a:solidFill>
                <a:latin typeface="Calibri" charset="0"/>
                <a:ea typeface="ＭＳ Ｐゴシック" charset="0"/>
              </a:defRPr>
            </a:lvl8pPr>
            <a:lvl9pPr marL="3886200" indent="-228600" eaLnBrk="0" fontAlgn="base" hangingPunct="0">
              <a:spcBef>
                <a:spcPct val="0"/>
              </a:spcBef>
              <a:spcAft>
                <a:spcPct val="0"/>
              </a:spcAft>
              <a:defRPr kumimoji="1" sz="2400">
                <a:solidFill>
                  <a:schemeClr val="tx1"/>
                </a:solidFill>
                <a:latin typeface="Calibri" charset="0"/>
                <a:ea typeface="ＭＳ Ｐゴシック" charset="0"/>
              </a:defRPr>
            </a:lvl9pPr>
          </a:lstStyle>
          <a:p>
            <a:fld id="{537F39CB-FE1C-FB40-B1A3-A49EDF3434A9}" type="slidenum">
              <a:rPr lang="ja-JP" altLang="en-US" sz="1200"/>
              <a:pPr/>
              <a:t>15</a:t>
            </a:fld>
            <a:endParaRPr lang="ja-JP" altLang="en-US" sz="1200"/>
          </a:p>
        </p:txBody>
      </p:sp>
    </p:spTree>
    <p:extLst>
      <p:ext uri="{BB962C8B-B14F-4D97-AF65-F5344CB8AC3E}">
        <p14:creationId xmlns:p14="http://schemas.microsoft.com/office/powerpoint/2010/main" val="3350611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ここで少し話題を変えて、ご褒美について考えて行きましょう。</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16</a:t>
            </a:fld>
            <a:endParaRPr lang="en-US" altLang="ja-JP" dirty="0"/>
          </a:p>
        </p:txBody>
      </p:sp>
    </p:spTree>
    <p:extLst>
      <p:ext uri="{BB962C8B-B14F-4D97-AF65-F5344CB8AC3E}">
        <p14:creationId xmlns:p14="http://schemas.microsoft.com/office/powerpoint/2010/main" val="1233117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まず、あなた自身にもご褒美をあげましょう。先ほど決めた協力する行動ができたら、コミュニケーションスキルが使えたら、あるいは、前回立てた目標を達成できたら、自分にご褒美をあげます。</a:t>
            </a:r>
            <a:endParaRPr kumimoji="1" lang="en-US" altLang="ja-JP" dirty="0"/>
          </a:p>
          <a:p>
            <a:r>
              <a:rPr kumimoji="1" lang="ja-JP" altLang="en-US" dirty="0"/>
              <a:t>パートナーのお酒を買わなくなって、浮いたお金でできることでもいいかもしれません。</a:t>
            </a:r>
            <a:endParaRPr kumimoji="1" lang="en-US" altLang="ja-JP" dirty="0"/>
          </a:p>
          <a:p>
            <a:r>
              <a:rPr kumimoji="1" lang="ja-JP" altLang="en-US" dirty="0"/>
              <a:t>少し我慢していたことをやってみましょう。</a:t>
            </a:r>
            <a:endParaRPr kumimoji="1" lang="en-US" altLang="ja-JP" dirty="0"/>
          </a:p>
          <a:p>
            <a:r>
              <a:rPr kumimoji="1" lang="ja-JP" altLang="en-US" dirty="0"/>
              <a:t>大掃除やヨガ、お風呂にゆっくり浸かるなどもいいかと思います。また、掃除や洗濯など、何もしないでゆっくり音楽を聞いて過ごすことも素敵ですね。</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17</a:t>
            </a:fld>
            <a:endParaRPr lang="en-US" altLang="ja-JP" dirty="0"/>
          </a:p>
        </p:txBody>
      </p:sp>
    </p:spTree>
    <p:extLst>
      <p:ext uri="{BB962C8B-B14F-4D97-AF65-F5344CB8AC3E}">
        <p14:creationId xmlns:p14="http://schemas.microsoft.com/office/powerpoint/2010/main" val="3958632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パートナーへもご褒美を考えておきます。パートナーに期待した目標が達成できたら、ご褒美をあげましょう。ご褒美がもらえると、その行動は増えて行きます。</a:t>
            </a:r>
            <a:endParaRPr kumimoji="1" lang="en-US" altLang="ja-JP" dirty="0"/>
          </a:p>
          <a:p>
            <a:r>
              <a:rPr kumimoji="1" lang="ja-JP" altLang="en-US" dirty="0"/>
              <a:t>お酒が減ったら何かご褒美をあげましょう。あるいは、散歩に行くようになった、など健康に良い行動が増えたら、ご褒美をあげましょう。ここでポイントになるのは、すぐご褒美をあげることです。ご褒美と言っても、高級時計や車を購入など大きなものではありません。</a:t>
            </a:r>
            <a:endParaRPr kumimoji="1" lang="en-US" altLang="ja-JP" dirty="0"/>
          </a:p>
          <a:p>
            <a:r>
              <a:rPr kumimoji="1" lang="ja-JP" altLang="en-US" dirty="0"/>
              <a:t>皆さんの笑顔やありがとうの言葉もご褒美です。簡単なものには笑顔、難しい目標には少しお金のかかるものなど、ステップで考えると良いかと思います。</a:t>
            </a:r>
            <a:endParaRPr kumimoji="1" lang="en-US" altLang="ja-JP" dirty="0"/>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18</a:t>
            </a:fld>
            <a:endParaRPr lang="en-US" altLang="ja-JP" dirty="0"/>
          </a:p>
        </p:txBody>
      </p:sp>
    </p:spTree>
    <p:extLst>
      <p:ext uri="{BB962C8B-B14F-4D97-AF65-F5344CB8AC3E}">
        <p14:creationId xmlns:p14="http://schemas.microsoft.com/office/powerpoint/2010/main" val="380275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さて、パートナーにどんなご褒美があるでしょうか？考えるヒントになるものを挙げてみます。</a:t>
            </a:r>
            <a:endParaRPr kumimoji="1" lang="en-US" altLang="ja-JP" dirty="0"/>
          </a:p>
          <a:p>
            <a:r>
              <a:rPr kumimoji="1" lang="ja-JP" altLang="en-US" dirty="0"/>
              <a:t>旦那さんが言われて嬉しそうにする言葉は何ですか？旦那さんのお酒以外の好きな食べ物は何ですか？</a:t>
            </a:r>
            <a:endParaRPr kumimoji="1" lang="en-US" altLang="ja-JP" dirty="0"/>
          </a:p>
          <a:p>
            <a:r>
              <a:rPr kumimoji="1" lang="ja-JP" altLang="en-US" dirty="0"/>
              <a:t>旦那さんが熱中したり笑顔になる趣味は何ですか？</a:t>
            </a:r>
            <a:endParaRPr kumimoji="1" lang="en-US" altLang="ja-JP" dirty="0"/>
          </a:p>
          <a:p>
            <a:r>
              <a:rPr kumimoji="1" lang="ja-JP" altLang="en-US" dirty="0"/>
              <a:t>他にも、旦那さんが好きな物、集めている物などが考えられるでしょう。</a:t>
            </a:r>
            <a:endParaRPr kumimoji="1" lang="en-US" altLang="ja-JP" dirty="0"/>
          </a:p>
          <a:p>
            <a:r>
              <a:rPr kumimoji="1" lang="ja-JP" altLang="en-US" dirty="0"/>
              <a:t>テキストの</a:t>
            </a:r>
            <a:r>
              <a:rPr kumimoji="1" lang="en-US" altLang="ja-JP" dirty="0"/>
              <a:t>44</a:t>
            </a:r>
            <a:r>
              <a:rPr kumimoji="1" lang="ja-JP" altLang="en-US" dirty="0"/>
              <a:t>ページに記入してみてください。</a:t>
            </a:r>
            <a:endParaRPr kumimoji="1" lang="en-US" altLang="ja-JP" dirty="0"/>
          </a:p>
          <a:p>
            <a:endParaRPr kumimoji="1" lang="en-US" altLang="ja-JP" dirty="0"/>
          </a:p>
          <a:p>
            <a:r>
              <a:rPr kumimoji="1" lang="ja-JP" altLang="en-US" dirty="0"/>
              <a:t>（★記入が終わったタイミングを見計らって、数名に発表してもらう）</a:t>
            </a:r>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19</a:t>
            </a:fld>
            <a:endParaRPr lang="en-US" altLang="ja-JP" dirty="0"/>
          </a:p>
        </p:txBody>
      </p:sp>
    </p:spTree>
    <p:extLst>
      <p:ext uri="{BB962C8B-B14F-4D97-AF65-F5344CB8AC3E}">
        <p14:creationId xmlns:p14="http://schemas.microsoft.com/office/powerpoint/2010/main" val="1170932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r>
              <a:rPr kumimoji="1" lang="ja-JP" altLang="en-US" dirty="0"/>
              <a:t>前回もお話ししましたが、参加する際の３つのお約束があります。</a:t>
            </a:r>
          </a:p>
          <a:p>
            <a:r>
              <a:rPr kumimoji="1" lang="ja-JP" altLang="en-US" dirty="0"/>
              <a:t>１つ目、ここの話はここだけで、他の場所では話さないようにしましょう。</a:t>
            </a:r>
          </a:p>
          <a:p>
            <a:r>
              <a:rPr kumimoji="1" lang="ja-JP" altLang="en-US" dirty="0"/>
              <a:t>ありのまま、自由にお話する為にも、ここの話はここだけにしましょう。</a:t>
            </a:r>
          </a:p>
          <a:p>
            <a:endParaRPr kumimoji="1" lang="ja-JP" altLang="en-US" dirty="0"/>
          </a:p>
          <a:p>
            <a:r>
              <a:rPr kumimoji="1" lang="en-US" altLang="ja-JP" dirty="0"/>
              <a:t>2</a:t>
            </a:r>
            <a:r>
              <a:rPr kumimoji="1" lang="ja-JP" altLang="en-US" dirty="0"/>
              <a:t>つ目、出来そうと思えるように、この場を使って練習していきましょう。</a:t>
            </a:r>
          </a:p>
          <a:p>
            <a:r>
              <a:rPr kumimoji="1" lang="ja-JP" altLang="en-US" dirty="0"/>
              <a:t>今までやったことのないことも多いと思います。ですが、一番大事なのは、自分自身が「やってみよう」、「これならできそうだ」と思えることを実践することです。</a:t>
            </a:r>
          </a:p>
          <a:p>
            <a:r>
              <a:rPr kumimoji="1" lang="ja-JP" altLang="en-US" dirty="0"/>
              <a:t>決して無理をせず、出来そうなことを積み重ねていきましょう。</a:t>
            </a:r>
          </a:p>
          <a:p>
            <a:endParaRPr kumimoji="1" lang="ja-JP" altLang="en-US" dirty="0"/>
          </a:p>
          <a:p>
            <a:r>
              <a:rPr kumimoji="1" lang="ja-JP" altLang="en-US" dirty="0"/>
              <a:t>３つ目、この場を使って練習をして、ご家庭でやってみましょう。</a:t>
            </a:r>
          </a:p>
          <a:p>
            <a:r>
              <a:rPr kumimoji="1" lang="ja-JP" altLang="en-US" dirty="0"/>
              <a:t>３回と時間が限られています。ぜひ効果を高めるために、ここで練習して、ご家庭でもやってみましょう。</a:t>
            </a:r>
          </a:p>
          <a:p>
            <a:endParaRPr kumimoji="1" lang="en-US" altLang="ja-JP" dirty="0"/>
          </a:p>
        </p:txBody>
      </p:sp>
      <p:sp>
        <p:nvSpPr>
          <p:cNvPr id="4" name="スライド番号プレースホルダー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77542409-6A04-4DC6-AC3A-D3758287A8F2}" type="slidenum">
              <a:rPr kumimoji="0" lang="en-US" sz="1200" b="0" i="0" u="none" strike="noStrike" kern="1200" cap="none" spc="0" normalizeH="0" baseline="0" noProof="0" smtClean="0">
                <a:ln>
                  <a:noFill/>
                </a:ln>
                <a:solidFill>
                  <a:srgbClr val="595959"/>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595959"/>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660935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それでは、グループワークに分かれて、パートナーの望ましい行動にご褒美をあげる練習をしてみましょう。</a:t>
            </a:r>
            <a:endParaRPr kumimoji="1" lang="en-US" altLang="ja-JP" dirty="0"/>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20</a:t>
            </a:fld>
            <a:endParaRPr lang="en-US" altLang="ja-JP" dirty="0"/>
          </a:p>
        </p:txBody>
      </p:sp>
    </p:spTree>
    <p:extLst>
      <p:ext uri="{BB962C8B-B14F-4D97-AF65-F5344CB8AC3E}">
        <p14:creationId xmlns:p14="http://schemas.microsoft.com/office/powerpoint/2010/main" val="1808597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まず、スタッフがやり方を示してみます。</a:t>
            </a:r>
          </a:p>
          <a:p>
            <a:r>
              <a:rPr kumimoji="1" lang="ja-JP" altLang="en-US" dirty="0"/>
              <a:t>場面は、</a:t>
            </a:r>
          </a:p>
          <a:p>
            <a:r>
              <a:rPr kumimoji="1" lang="ja-JP" altLang="en-US" dirty="0"/>
              <a:t>パートナーが仕事から帰ってきました。パートナーが</a:t>
            </a:r>
            <a:r>
              <a:rPr kumimoji="1" lang="en-US" altLang="ja-JP" dirty="0"/>
              <a:t>TV</a:t>
            </a:r>
            <a:r>
              <a:rPr kumimoji="1" lang="ja-JP" altLang="en-US" dirty="0"/>
              <a:t>を見ながら晩酌を始めようとしたところ、あなたはいつもは嫌な顔をして「また飲むの？」と言っていました。</a:t>
            </a:r>
          </a:p>
          <a:p>
            <a:r>
              <a:rPr kumimoji="1" lang="ja-JP" altLang="en-US" dirty="0"/>
              <a:t>　しかし、今回あなたは、この講座に参加した成果として、パートナーの行動を望ましい方に変えるために、コミュニケーションスキルとご褒美を考えながら、健康を心配していることを伝えることにしました。</a:t>
            </a:r>
          </a:p>
          <a:p>
            <a:endParaRPr kumimoji="1" lang="ja-JP" altLang="en-US" dirty="0"/>
          </a:p>
          <a:p>
            <a:r>
              <a:rPr kumimoji="1" lang="ja-JP" altLang="en-US" dirty="0"/>
              <a:t>（★スタッフが二人前に出て、ロールプレイの例を示す）</a:t>
            </a:r>
          </a:p>
          <a:p>
            <a:endParaRPr kumimoji="1" lang="ja-JP" altLang="en-US" dirty="0"/>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21</a:t>
            </a:fld>
            <a:endParaRPr lang="en-US" altLang="ja-JP" dirty="0"/>
          </a:p>
        </p:txBody>
      </p:sp>
    </p:spTree>
    <p:extLst>
      <p:ext uri="{BB962C8B-B14F-4D97-AF65-F5344CB8AC3E}">
        <p14:creationId xmlns:p14="http://schemas.microsoft.com/office/powerpoint/2010/main" val="20387688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スタッフ①（妻役）「わたし、あなたにお酒を減らして欲しいと思っているの。健康のために一緒に散歩に行かない？聞いてもらいたい話もあるし」</a:t>
            </a:r>
          </a:p>
          <a:p>
            <a:endParaRPr kumimoji="1" lang="ja-JP" altLang="en-US" dirty="0"/>
          </a:p>
          <a:p>
            <a:r>
              <a:rPr kumimoji="1" lang="ja-JP" altLang="en-US" dirty="0"/>
              <a:t>今日は冷静にお酒を減らしてほしいことを伝え、健康が心配なので散歩に行こうと上手に誘うことが出来ました。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22</a:t>
            </a:fld>
            <a:endParaRPr lang="en-US" altLang="ja-JP" dirty="0"/>
          </a:p>
        </p:txBody>
      </p:sp>
    </p:spTree>
    <p:extLst>
      <p:ext uri="{BB962C8B-B14F-4D97-AF65-F5344CB8AC3E}">
        <p14:creationId xmlns:p14="http://schemas.microsoft.com/office/powerpoint/2010/main" val="388457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スタッフ②（夫役）「そんなに言うなら仕方ないな」</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23</a:t>
            </a:fld>
            <a:endParaRPr lang="en-US" altLang="ja-JP" dirty="0"/>
          </a:p>
        </p:txBody>
      </p:sp>
    </p:spTree>
    <p:extLst>
      <p:ext uri="{BB962C8B-B14F-4D97-AF65-F5344CB8AC3E}">
        <p14:creationId xmlns:p14="http://schemas.microsoft.com/office/powerpoint/2010/main" val="176328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優しく声をかけられた旦那さんは、素直に従って一緒に散歩に出かけてくれました。散歩中もいろいろな話がゆっくりできたようでした。</a:t>
            </a:r>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24</a:t>
            </a:fld>
            <a:endParaRPr lang="en-US" altLang="ja-JP" dirty="0"/>
          </a:p>
        </p:txBody>
      </p:sp>
    </p:spTree>
    <p:extLst>
      <p:ext uri="{BB962C8B-B14F-4D97-AF65-F5344CB8AC3E}">
        <p14:creationId xmlns:p14="http://schemas.microsoft.com/office/powerpoint/2010/main" val="2515666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それでは皆さんにも，ご自身が先ほど目標や協力できる行動として挙げた場面で，ロールプレイをして，練習をしていきます。</a:t>
            </a:r>
          </a:p>
          <a:p>
            <a:r>
              <a:rPr kumimoji="1" lang="ja-JP" altLang="en-US" dirty="0"/>
              <a:t>ここで考えていただきたいのは</a:t>
            </a:r>
            <a:r>
              <a:rPr kumimoji="1" lang="en-US" altLang="ja-JP" dirty="0"/>
              <a:t>2</a:t>
            </a:r>
            <a:r>
              <a:rPr kumimoji="1" lang="ja-JP" altLang="en-US" dirty="0"/>
              <a:t>つです。</a:t>
            </a:r>
            <a:r>
              <a:rPr kumimoji="1" lang="en-US" altLang="ja-JP" dirty="0"/>
              <a:t>1</a:t>
            </a:r>
            <a:r>
              <a:rPr kumimoji="1" lang="ja-JP" altLang="en-US" dirty="0"/>
              <a:t>つ目は，冷静にコミュニケーション・スキルを使ってパートナーの望ましい行動を引き出すことができた自分に対してご褒美を考えます。２つ目は，望ましい行動をしたパートナーに対しての褒め言葉です。この</a:t>
            </a:r>
            <a:r>
              <a:rPr kumimoji="1" lang="en-US" altLang="ja-JP" dirty="0"/>
              <a:t>2</a:t>
            </a:r>
            <a:r>
              <a:rPr kumimoji="1" lang="ja-JP" altLang="en-US" dirty="0"/>
              <a:t>つのポイントをふまえて，ロールプレイで練習して見ましょう。</a:t>
            </a:r>
          </a:p>
          <a:p>
            <a:r>
              <a:rPr kumimoji="1" lang="ja-JP" altLang="en-US" dirty="0"/>
              <a:t>それでは，グループに分かれて，どうぞ。</a:t>
            </a:r>
          </a:p>
          <a:p>
            <a:endParaRPr kumimoji="1" lang="ja-JP" altLang="en-US" dirty="0"/>
          </a:p>
          <a:p>
            <a:r>
              <a:rPr kumimoji="1" lang="ja-JP" altLang="en-US" dirty="0"/>
              <a:t>（★ロールプレイの進行状況を見計らって終了を告げる）</a:t>
            </a:r>
          </a:p>
          <a:p>
            <a:r>
              <a:rPr kumimoji="1" lang="ja-JP" altLang="en-US" dirty="0"/>
              <a:t>はい，終わりです。では，何人かに感想を伺いたいと思います。</a:t>
            </a:r>
          </a:p>
          <a:p>
            <a:r>
              <a:rPr kumimoji="1" lang="ja-JP" altLang="en-US" dirty="0"/>
              <a:t>（★参加者数名に感想を尋ねる）</a:t>
            </a:r>
          </a:p>
          <a:p>
            <a:endParaRPr kumimoji="1" lang="en-US" altLang="ja-JP" dirty="0"/>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25</a:t>
            </a:fld>
            <a:endParaRPr lang="en-US" altLang="ja-JP" dirty="0"/>
          </a:p>
        </p:txBody>
      </p:sp>
    </p:spTree>
    <p:extLst>
      <p:ext uri="{BB962C8B-B14F-4D97-AF65-F5344CB8AC3E}">
        <p14:creationId xmlns:p14="http://schemas.microsoft.com/office/powerpoint/2010/main" val="2608995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noProof="0" dirty="0"/>
              <a:t>3</a:t>
            </a:r>
            <a:r>
              <a:rPr lang="ja-JP" altLang="en-US" noProof="0" dirty="0"/>
              <a:t>回のご参加，お疲れ様でした</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noProof="0" dirty="0"/>
              <a:t>今回このプログラムでお伝えしたコミュニケーション・スキルとアルコールの基礎知識は，様々な生活習慣，家庭生活だけでなく，職場や地域での人間関係にも役立つものと期待しています。ぜひ，様々な場面で活用いただければ幸いです。</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noProof="0" dirty="0"/>
              <a:t>DASH</a:t>
            </a:r>
            <a:r>
              <a:rPr lang="ja-JP" altLang="en-US" noProof="0" dirty="0"/>
              <a:t>プログラムに最後まで参加いただき，ありがとうございました！</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noProof="0" dirty="0"/>
              <a:t>私たちスタッフは，皆さまとパートナーが健康で充実した生活を送られることを応援しています！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noProof="0" dirty="0"/>
          </a:p>
        </p:txBody>
      </p:sp>
      <p:sp>
        <p:nvSpPr>
          <p:cNvPr id="4" name="スライド番号プレースホルダー 3"/>
          <p:cNvSpPr>
            <a:spLocks noGrp="1"/>
          </p:cNvSpPr>
          <p:nvPr>
            <p:ph type="sldNum" sz="quarter" idx="10"/>
          </p:nvPr>
        </p:nvSpPr>
        <p:spPr/>
        <p:txBody>
          <a:bodyPr/>
          <a:lstStyle/>
          <a:p>
            <a:pPr algn="r" rtl="0"/>
            <a:fld id="{935E2820-AFE1-45FA-949E-17BDB534E1DC}" type="slidenum">
              <a:rPr lang="en-US" altLang="ja-JP" smtClean="0"/>
              <a:pPr algn="r" rtl="0"/>
              <a:t>26</a:t>
            </a:fld>
            <a:endParaRPr lang="en-US" altLang="ja-JP" dirty="0"/>
          </a:p>
        </p:txBody>
      </p:sp>
    </p:spTree>
    <p:extLst>
      <p:ext uri="{BB962C8B-B14F-4D97-AF65-F5344CB8AC3E}">
        <p14:creationId xmlns:p14="http://schemas.microsoft.com/office/powerpoint/2010/main" val="4186925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r>
              <a:rPr kumimoji="1" lang="ja-JP" altLang="en-US" dirty="0">
                <a:solidFill>
                  <a:schemeClr val="tx1">
                    <a:lumMod val="75000"/>
                    <a:lumOff val="25000"/>
                  </a:schemeClr>
                </a:solidFill>
                <a:latin typeface="AR P丸ゴシック体M" panose="020B0600010101010101" pitchFamily="50" charset="-128"/>
                <a:ea typeface="AR P丸ゴシック体M" panose="020B0600010101010101" pitchFamily="50" charset="-128"/>
              </a:rPr>
              <a:t>このプログラムには、３つの目的があります。</a:t>
            </a:r>
          </a:p>
          <a:p>
            <a:r>
              <a:rPr kumimoji="1" lang="en-US" altLang="ja-JP" dirty="0">
                <a:solidFill>
                  <a:schemeClr val="tx1">
                    <a:lumMod val="75000"/>
                    <a:lumOff val="25000"/>
                  </a:schemeClr>
                </a:solidFill>
                <a:latin typeface="AR P丸ゴシック体M" panose="020B0600010101010101" pitchFamily="50" charset="-128"/>
                <a:ea typeface="AR P丸ゴシック体M" panose="020B0600010101010101" pitchFamily="50" charset="-128"/>
              </a:rPr>
              <a:t>1</a:t>
            </a:r>
            <a:r>
              <a:rPr kumimoji="1" lang="ja-JP" altLang="en-US" dirty="0">
                <a:solidFill>
                  <a:schemeClr val="tx1">
                    <a:lumMod val="75000"/>
                    <a:lumOff val="25000"/>
                  </a:schemeClr>
                </a:solidFill>
                <a:latin typeface="AR P丸ゴシック体M" panose="020B0600010101010101" pitchFamily="50" charset="-128"/>
                <a:ea typeface="AR P丸ゴシック体M" panose="020B0600010101010101" pitchFamily="50" charset="-128"/>
              </a:rPr>
              <a:t>つ目は、自分とパートナーの危ない生活習慣や行動を変え、健康を取り戻してもらうことです。</a:t>
            </a:r>
          </a:p>
          <a:p>
            <a:r>
              <a:rPr kumimoji="1" lang="en-US" altLang="ja-JP" dirty="0">
                <a:solidFill>
                  <a:schemeClr val="tx1">
                    <a:lumMod val="75000"/>
                    <a:lumOff val="25000"/>
                  </a:schemeClr>
                </a:solidFill>
                <a:latin typeface="AR P丸ゴシック体M" panose="020B0600010101010101" pitchFamily="50" charset="-128"/>
                <a:ea typeface="AR P丸ゴシック体M" panose="020B0600010101010101" pitchFamily="50" charset="-128"/>
              </a:rPr>
              <a:t>2</a:t>
            </a:r>
            <a:r>
              <a:rPr kumimoji="1" lang="ja-JP" altLang="en-US" dirty="0">
                <a:solidFill>
                  <a:schemeClr val="tx1">
                    <a:lumMod val="75000"/>
                    <a:lumOff val="25000"/>
                  </a:schemeClr>
                </a:solidFill>
                <a:latin typeface="AR P丸ゴシック体M" panose="020B0600010101010101" pitchFamily="50" charset="-128"/>
                <a:ea typeface="AR P丸ゴシック体M" panose="020B0600010101010101" pitchFamily="50" charset="-128"/>
              </a:rPr>
              <a:t>つ目は、コミュニケーションについて学び、家族団らんの時間を増やしてもらうことです。気持ちのいいコミュニケーションが増えると、家族の生活が豊かになります。</a:t>
            </a:r>
          </a:p>
          <a:p>
            <a:r>
              <a:rPr kumimoji="1" lang="en-US" altLang="ja-JP" dirty="0">
                <a:solidFill>
                  <a:schemeClr val="tx1">
                    <a:lumMod val="75000"/>
                    <a:lumOff val="25000"/>
                  </a:schemeClr>
                </a:solidFill>
                <a:latin typeface="AR P丸ゴシック体M" panose="020B0600010101010101" pitchFamily="50" charset="-128"/>
                <a:ea typeface="AR P丸ゴシック体M" panose="020B0600010101010101" pitchFamily="50" charset="-128"/>
              </a:rPr>
              <a:t>3</a:t>
            </a:r>
            <a:r>
              <a:rPr kumimoji="1" lang="ja-JP" altLang="en-US" dirty="0">
                <a:solidFill>
                  <a:schemeClr val="tx1">
                    <a:lumMod val="75000"/>
                    <a:lumOff val="25000"/>
                  </a:schemeClr>
                </a:solidFill>
                <a:latin typeface="AR P丸ゴシック体M" panose="020B0600010101010101" pitchFamily="50" charset="-128"/>
                <a:ea typeface="AR P丸ゴシック体M" panose="020B0600010101010101" pitchFamily="50" charset="-128"/>
              </a:rPr>
              <a:t>つ目は、「夫元気で留守が良い」と言いますが、パートナーに健康になってもらい、元気に働いてもらうことです。</a:t>
            </a:r>
          </a:p>
          <a:p>
            <a:endParaRPr kumimoji="1" lang="en-US" altLang="ja-JP" dirty="0">
              <a:solidFill>
                <a:schemeClr val="tx1">
                  <a:lumMod val="75000"/>
                  <a:lumOff val="25000"/>
                </a:schemeClr>
              </a:solidFill>
              <a:latin typeface="AR P丸ゴシック体M" panose="020B0600010101010101" pitchFamily="50" charset="-128"/>
              <a:ea typeface="AR P丸ゴシック体M" panose="020B0600010101010101" pitchFamily="50" charset="-128"/>
            </a:endParaRPr>
          </a:p>
        </p:txBody>
      </p:sp>
      <p:sp>
        <p:nvSpPr>
          <p:cNvPr id="4" name="スライド番号プレースホルダー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77542409-6A04-4DC6-AC3A-D3758287A8F2}" type="slidenum">
              <a:rPr kumimoji="0" lang="en-US" sz="1200" b="0" i="0" u="none" strike="noStrike" kern="1200" cap="none" spc="0" normalizeH="0" baseline="0" noProof="0" smtClean="0">
                <a:ln>
                  <a:noFill/>
                </a:ln>
                <a:solidFill>
                  <a:srgbClr val="595959"/>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595959"/>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660935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5363" name="ノート プレースホルダー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latin typeface="Calibri" charset="0"/>
                <a:ea typeface="ＭＳ Ｐゴシック" charset="0"/>
              </a:rPr>
              <a:t>本日は、第</a:t>
            </a:r>
            <a:r>
              <a:rPr lang="en-US" altLang="ja-JP" dirty="0">
                <a:latin typeface="Calibri" charset="0"/>
                <a:ea typeface="ＭＳ Ｐゴシック" charset="0"/>
              </a:rPr>
              <a:t>3</a:t>
            </a:r>
            <a:r>
              <a:rPr lang="ja-JP" altLang="en-US" dirty="0">
                <a:latin typeface="Calibri" charset="0"/>
                <a:ea typeface="ＭＳ Ｐゴシック" charset="0"/>
              </a:rPr>
              <a:t>回目です。</a:t>
            </a:r>
            <a:endParaRPr lang="en-US" altLang="ja-JP" dirty="0">
              <a:latin typeface="Calibri" charset="0"/>
              <a:ea typeface="ＭＳ Ｐゴシック" charset="0"/>
            </a:endParaRPr>
          </a:p>
          <a:p>
            <a:r>
              <a:rPr lang="ja-JP" altLang="en-US" dirty="0">
                <a:latin typeface="Calibri" charset="0"/>
                <a:ea typeface="ＭＳ Ｐゴシック" charset="0"/>
              </a:rPr>
              <a:t>第</a:t>
            </a:r>
            <a:r>
              <a:rPr lang="en-US" altLang="ja-JP" dirty="0">
                <a:latin typeface="Calibri" charset="0"/>
                <a:ea typeface="ＭＳ Ｐゴシック" charset="0"/>
              </a:rPr>
              <a:t>3</a:t>
            </a:r>
            <a:r>
              <a:rPr lang="ja-JP" altLang="en-US" dirty="0">
                <a:latin typeface="Calibri" charset="0"/>
                <a:ea typeface="ＭＳ Ｐゴシック" charset="0"/>
              </a:rPr>
              <a:t>回は、まずお酒と健康の危ない関係についてのお話があります。</a:t>
            </a:r>
            <a:endParaRPr lang="en-US" altLang="ja-JP" dirty="0">
              <a:latin typeface="Calibri" charset="0"/>
              <a:ea typeface="ＭＳ Ｐゴシック" charset="0"/>
            </a:endParaRPr>
          </a:p>
          <a:p>
            <a:r>
              <a:rPr lang="ja-JP" altLang="en-US" dirty="0">
                <a:latin typeface="Calibri" charset="0"/>
                <a:ea typeface="ＭＳ Ｐゴシック" charset="0"/>
              </a:rPr>
              <a:t>そして、パートナーの飲酒や生活習慣についての目標やご褒美を考え、練習していきます。</a:t>
            </a:r>
            <a:endParaRPr lang="en-US" altLang="ja-JP" dirty="0">
              <a:latin typeface="Calibri" charset="0"/>
              <a:ea typeface="ＭＳ Ｐゴシック" charset="0"/>
            </a:endParaRPr>
          </a:p>
        </p:txBody>
      </p:sp>
      <p:sp>
        <p:nvSpPr>
          <p:cNvPr id="15364" name="スライド番号プレースホルダー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a:solidFill>
                  <a:schemeClr val="tx1"/>
                </a:solidFill>
                <a:latin typeface="Calibri" charset="0"/>
                <a:ea typeface="ＭＳ Ｐゴシック" charset="0"/>
                <a:cs typeface="ＭＳ Ｐゴシック" charset="0"/>
              </a:defRPr>
            </a:lvl1pPr>
            <a:lvl2pPr marL="704911" indent="-271120">
              <a:defRPr kumimoji="1">
                <a:solidFill>
                  <a:schemeClr val="tx1"/>
                </a:solidFill>
                <a:latin typeface="Calibri" charset="0"/>
                <a:ea typeface="ＭＳ Ｐゴシック" charset="0"/>
              </a:defRPr>
            </a:lvl2pPr>
            <a:lvl3pPr marL="1084478" indent="-216896">
              <a:defRPr kumimoji="1">
                <a:solidFill>
                  <a:schemeClr val="tx1"/>
                </a:solidFill>
                <a:latin typeface="Calibri" charset="0"/>
                <a:ea typeface="ＭＳ Ｐゴシック" charset="0"/>
              </a:defRPr>
            </a:lvl3pPr>
            <a:lvl4pPr marL="1518270" indent="-216896">
              <a:defRPr kumimoji="1">
                <a:solidFill>
                  <a:schemeClr val="tx1"/>
                </a:solidFill>
                <a:latin typeface="Calibri" charset="0"/>
                <a:ea typeface="ＭＳ Ｐゴシック" charset="0"/>
              </a:defRPr>
            </a:lvl4pPr>
            <a:lvl5pPr marL="1952061" indent="-216896">
              <a:defRPr kumimoji="1">
                <a:solidFill>
                  <a:schemeClr val="tx1"/>
                </a:solidFill>
                <a:latin typeface="Calibri" charset="0"/>
                <a:ea typeface="ＭＳ Ｐゴシック" charset="0"/>
              </a:defRPr>
            </a:lvl5pPr>
            <a:lvl6pPr marL="2385852" indent="-216896" eaLnBrk="0" fontAlgn="base" hangingPunct="0">
              <a:spcBef>
                <a:spcPct val="0"/>
              </a:spcBef>
              <a:spcAft>
                <a:spcPct val="0"/>
              </a:spcAft>
              <a:defRPr kumimoji="1">
                <a:solidFill>
                  <a:schemeClr val="tx1"/>
                </a:solidFill>
                <a:latin typeface="Calibri" charset="0"/>
                <a:ea typeface="ＭＳ Ｐゴシック" charset="0"/>
              </a:defRPr>
            </a:lvl6pPr>
            <a:lvl7pPr marL="2819644" indent="-216896" eaLnBrk="0" fontAlgn="base" hangingPunct="0">
              <a:spcBef>
                <a:spcPct val="0"/>
              </a:spcBef>
              <a:spcAft>
                <a:spcPct val="0"/>
              </a:spcAft>
              <a:defRPr kumimoji="1">
                <a:solidFill>
                  <a:schemeClr val="tx1"/>
                </a:solidFill>
                <a:latin typeface="Calibri" charset="0"/>
                <a:ea typeface="ＭＳ Ｐゴシック" charset="0"/>
              </a:defRPr>
            </a:lvl7pPr>
            <a:lvl8pPr marL="3253435" indent="-216896" eaLnBrk="0" fontAlgn="base" hangingPunct="0">
              <a:spcBef>
                <a:spcPct val="0"/>
              </a:spcBef>
              <a:spcAft>
                <a:spcPct val="0"/>
              </a:spcAft>
              <a:defRPr kumimoji="1">
                <a:solidFill>
                  <a:schemeClr val="tx1"/>
                </a:solidFill>
                <a:latin typeface="Calibri" charset="0"/>
                <a:ea typeface="ＭＳ Ｐゴシック" charset="0"/>
              </a:defRPr>
            </a:lvl8pPr>
            <a:lvl9pPr marL="3687227" indent="-216896" eaLnBrk="0" fontAlgn="base" hangingPunct="0">
              <a:spcBef>
                <a:spcPct val="0"/>
              </a:spcBef>
              <a:spcAft>
                <a:spcPct val="0"/>
              </a:spcAft>
              <a:defRPr kumimoji="1">
                <a:solidFill>
                  <a:schemeClr val="tx1"/>
                </a:solidFill>
                <a:latin typeface="Calibri"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CA96A05-CBE1-DA44-A21B-D463BAB91CBE}" type="slidenum">
              <a:rPr kumimoji="1" lang="ja-JP" altLang="en-US" sz="1200" b="0" i="0" u="none" strike="noStrike" kern="1200" cap="none" spc="0" normalizeH="0" baseline="0" noProof="0">
                <a:ln>
                  <a:noFill/>
                </a:ln>
                <a:solidFill>
                  <a:srgbClr val="595959"/>
                </a:solidFill>
                <a:effectLst/>
                <a:uLnTx/>
                <a:uFillTx/>
                <a:latin typeface="Calibri"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srgbClr val="595959"/>
              </a:solidFill>
              <a:effectLst/>
              <a:uLnTx/>
              <a:uFillTx/>
              <a:latin typeface="Calibri" charset="0"/>
              <a:ea typeface="ＭＳ Ｐゴシック" charset="0"/>
            </a:endParaRPr>
          </a:p>
        </p:txBody>
      </p:sp>
    </p:spTree>
    <p:extLst>
      <p:ext uri="{BB962C8B-B14F-4D97-AF65-F5344CB8AC3E}">
        <p14:creationId xmlns:p14="http://schemas.microsoft.com/office/powerpoint/2010/main" val="118617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noProof="0" dirty="0"/>
              <a:t>それでは、</a:t>
            </a:r>
            <a:r>
              <a:rPr kumimoji="1" lang="en-US" altLang="ja-JP" noProof="0" dirty="0"/>
              <a:t>3</a:t>
            </a:r>
            <a:r>
              <a:rPr kumimoji="1" lang="ja-JP" altLang="en-US" noProof="0" dirty="0"/>
              <a:t>回目の内容に入る前に、前回の振り返りをしたいと思います。</a:t>
            </a:r>
          </a:p>
        </p:txBody>
      </p:sp>
      <p:sp>
        <p:nvSpPr>
          <p:cNvPr id="4" name="スライド番号プレースホルダー 3"/>
          <p:cNvSpPr>
            <a:spLocks noGrp="1"/>
          </p:cNvSpPr>
          <p:nvPr>
            <p:ph type="sldNum" sz="quarter" idx="10"/>
          </p:nvPr>
        </p:nvSpPr>
        <p:spPr/>
        <p:txBody>
          <a:bodyPr/>
          <a:lstStyle/>
          <a:p>
            <a:pPr algn="r" rtl="0"/>
            <a:fld id="{935E2820-AFE1-45FA-949E-17BDB534E1DC}" type="slidenum">
              <a:rPr lang="en-US" altLang="ja-JP" smtClean="0"/>
              <a:pPr algn="r" rtl="0"/>
              <a:t>5</a:t>
            </a:fld>
            <a:endParaRPr lang="en-US" altLang="ja-JP" dirty="0"/>
          </a:p>
        </p:txBody>
      </p:sp>
    </p:spTree>
    <p:extLst>
      <p:ext uri="{BB962C8B-B14F-4D97-AF65-F5344CB8AC3E}">
        <p14:creationId xmlns:p14="http://schemas.microsoft.com/office/powerpoint/2010/main" val="3380681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0" name="ノート プレースホルダー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latin typeface="Calibri" charset="0"/>
                <a:ea typeface="ＭＳ Ｐゴシック" charset="0"/>
              </a:rPr>
              <a:t>前回、皆さんにお願いしていた宿題の確認を行いたいと思います。</a:t>
            </a:r>
            <a:endParaRPr lang="en-US" altLang="ja-JP" dirty="0">
              <a:latin typeface="Calibri" charset="0"/>
              <a:ea typeface="ＭＳ Ｐゴシック" charset="0"/>
            </a:endParaRPr>
          </a:p>
          <a:p>
            <a:r>
              <a:rPr lang="ja-JP" altLang="en-US" dirty="0">
                <a:latin typeface="Calibri" charset="0"/>
                <a:ea typeface="ＭＳ Ｐゴシック" charset="0"/>
              </a:rPr>
              <a:t>前回は、ここに示した①と②～④どれか一つでも、というホームワークを出していました。皆さん、いかがだったでしょうか？</a:t>
            </a:r>
            <a:endParaRPr lang="en-US" altLang="ja-JP" dirty="0">
              <a:latin typeface="Calibri" charset="0"/>
              <a:ea typeface="ＭＳ Ｐゴシック" charset="0"/>
            </a:endParaRPr>
          </a:p>
          <a:p>
            <a:r>
              <a:rPr lang="ja-JP" altLang="en-US" dirty="0">
                <a:latin typeface="Calibri" charset="0"/>
                <a:ea typeface="ＭＳ Ｐゴシック" charset="0"/>
              </a:rPr>
              <a:t>グループ内で、感想を含めて成果を共有してみましょう。</a:t>
            </a:r>
            <a:endParaRPr lang="en-US" altLang="ja-JP" dirty="0">
              <a:latin typeface="Calibri" charset="0"/>
              <a:ea typeface="ＭＳ Ｐゴシック" charset="0"/>
            </a:endParaRPr>
          </a:p>
          <a:p>
            <a:r>
              <a:rPr lang="ja-JP" altLang="en-US" dirty="0">
                <a:latin typeface="Calibri" charset="0"/>
                <a:ea typeface="ＭＳ Ｐゴシック" charset="0"/>
              </a:rPr>
              <a:t>（★グループで共有したタイミングを見計らって、コリーダーの助言をもとに、数人に発表してもらう）</a:t>
            </a:r>
            <a:endParaRPr lang="en-US" altLang="ja-JP" dirty="0">
              <a:latin typeface="Calibri" charset="0"/>
              <a:ea typeface="ＭＳ Ｐゴシック" charset="0"/>
            </a:endParaRPr>
          </a:p>
        </p:txBody>
      </p:sp>
      <p:sp>
        <p:nvSpPr>
          <p:cNvPr id="17411" name="スライド番号プレースホルダー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Calibri" charset="0"/>
                <a:ea typeface="ＭＳ Ｐゴシック" charset="0"/>
                <a:cs typeface="ＭＳ Ｐゴシック" charset="0"/>
              </a:defRPr>
            </a:lvl1pPr>
            <a:lvl2pPr marL="742950" indent="-285750">
              <a:defRPr kumimoji="1" sz="2400">
                <a:solidFill>
                  <a:schemeClr val="tx1"/>
                </a:solidFill>
                <a:latin typeface="Calibri" charset="0"/>
                <a:ea typeface="ＭＳ Ｐゴシック" charset="0"/>
              </a:defRPr>
            </a:lvl2pPr>
            <a:lvl3pPr marL="1143000" indent="-228600">
              <a:defRPr kumimoji="1" sz="2400">
                <a:solidFill>
                  <a:schemeClr val="tx1"/>
                </a:solidFill>
                <a:latin typeface="Calibri" charset="0"/>
                <a:ea typeface="ＭＳ Ｐゴシック" charset="0"/>
              </a:defRPr>
            </a:lvl3pPr>
            <a:lvl4pPr marL="1600200" indent="-228600">
              <a:defRPr kumimoji="1" sz="2400">
                <a:solidFill>
                  <a:schemeClr val="tx1"/>
                </a:solidFill>
                <a:latin typeface="Calibri" charset="0"/>
                <a:ea typeface="ＭＳ Ｐゴシック" charset="0"/>
              </a:defRPr>
            </a:lvl4pPr>
            <a:lvl5pPr marL="2057400" indent="-228600">
              <a:defRPr kumimoji="1" sz="2400">
                <a:solidFill>
                  <a:schemeClr val="tx1"/>
                </a:solidFill>
                <a:latin typeface="Calibri" charset="0"/>
                <a:ea typeface="ＭＳ Ｐゴシック" charset="0"/>
              </a:defRPr>
            </a:lvl5pPr>
            <a:lvl6pPr marL="2514600" indent="-228600" eaLnBrk="0" fontAlgn="base" hangingPunct="0">
              <a:spcBef>
                <a:spcPct val="0"/>
              </a:spcBef>
              <a:spcAft>
                <a:spcPct val="0"/>
              </a:spcAft>
              <a:defRPr kumimoji="1" sz="2400">
                <a:solidFill>
                  <a:schemeClr val="tx1"/>
                </a:solidFill>
                <a:latin typeface="Calibri" charset="0"/>
                <a:ea typeface="ＭＳ Ｐゴシック" charset="0"/>
              </a:defRPr>
            </a:lvl6pPr>
            <a:lvl7pPr marL="2971800" indent="-228600" eaLnBrk="0" fontAlgn="base" hangingPunct="0">
              <a:spcBef>
                <a:spcPct val="0"/>
              </a:spcBef>
              <a:spcAft>
                <a:spcPct val="0"/>
              </a:spcAft>
              <a:defRPr kumimoji="1" sz="2400">
                <a:solidFill>
                  <a:schemeClr val="tx1"/>
                </a:solidFill>
                <a:latin typeface="Calibri" charset="0"/>
                <a:ea typeface="ＭＳ Ｐゴシック" charset="0"/>
              </a:defRPr>
            </a:lvl7pPr>
            <a:lvl8pPr marL="3429000" indent="-228600" eaLnBrk="0" fontAlgn="base" hangingPunct="0">
              <a:spcBef>
                <a:spcPct val="0"/>
              </a:spcBef>
              <a:spcAft>
                <a:spcPct val="0"/>
              </a:spcAft>
              <a:defRPr kumimoji="1" sz="2400">
                <a:solidFill>
                  <a:schemeClr val="tx1"/>
                </a:solidFill>
                <a:latin typeface="Calibri" charset="0"/>
                <a:ea typeface="ＭＳ Ｐゴシック" charset="0"/>
              </a:defRPr>
            </a:lvl8pPr>
            <a:lvl9pPr marL="3886200" indent="-228600" eaLnBrk="0" fontAlgn="base" hangingPunct="0">
              <a:spcBef>
                <a:spcPct val="0"/>
              </a:spcBef>
              <a:spcAft>
                <a:spcPct val="0"/>
              </a:spcAft>
              <a:defRPr kumimoji="1" sz="2400">
                <a:solidFill>
                  <a:schemeClr val="tx1"/>
                </a:solidFill>
                <a:latin typeface="Calibri" charset="0"/>
                <a:ea typeface="ＭＳ Ｐゴシック" charset="0"/>
              </a:defRPr>
            </a:lvl9pPr>
          </a:lstStyle>
          <a:p>
            <a:fld id="{32411FDF-9FE5-BF48-AE98-45BAAC71D0E4}" type="slidenum">
              <a:rPr lang="ja-JP" altLang="en-US" sz="1200"/>
              <a:pPr/>
              <a:t>6</a:t>
            </a:fld>
            <a:endParaRPr lang="ja-JP" altLang="en-US" sz="1200"/>
          </a:p>
        </p:txBody>
      </p:sp>
    </p:spTree>
    <p:extLst>
      <p:ext uri="{BB962C8B-B14F-4D97-AF65-F5344CB8AC3E}">
        <p14:creationId xmlns:p14="http://schemas.microsoft.com/office/powerpoint/2010/main" val="3648959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noProof="0" dirty="0"/>
              <a:t>次いで、本日のお酒と健康の危ない関係のお話です。前回と同じように、</a:t>
            </a:r>
            <a:r>
              <a:rPr kumimoji="1" lang="en-US" altLang="ja-JP" noProof="0" dirty="0"/>
              <a:t>10</a:t>
            </a:r>
            <a:r>
              <a:rPr kumimoji="1" lang="ja-JP" altLang="en-US" noProof="0" dirty="0"/>
              <a:t>分ほど教材をご覧いただきます。</a:t>
            </a:r>
          </a:p>
          <a:p>
            <a:r>
              <a:rPr kumimoji="1" lang="en-US" altLang="ja-JP" noProof="0" dirty="0"/>
              <a:t>《</a:t>
            </a:r>
            <a:r>
              <a:rPr kumimoji="1" lang="ja-JP" altLang="en-US" noProof="0" dirty="0"/>
              <a:t>スライド教材視聴後</a:t>
            </a:r>
            <a:r>
              <a:rPr kumimoji="1" lang="en-US" altLang="ja-JP" noProof="0" dirty="0"/>
              <a:t>》</a:t>
            </a:r>
          </a:p>
          <a:p>
            <a:r>
              <a:rPr kumimoji="1" lang="ja-JP" altLang="en-US" noProof="0" dirty="0"/>
              <a:t>ご覧になって、いかがでしたか？お酒と健康について初めて聞くことも多かったのではないかと思います。</a:t>
            </a:r>
          </a:p>
          <a:p>
            <a:r>
              <a:rPr kumimoji="1" lang="ja-JP" altLang="en-US" noProof="0" dirty="0"/>
              <a:t>何かご質問があれば、お尋ねください。</a:t>
            </a:r>
          </a:p>
          <a:p>
            <a:endParaRPr kumimoji="1" lang="ja-JP" altLang="en-US" noProof="0" dirty="0"/>
          </a:p>
        </p:txBody>
      </p:sp>
      <p:sp>
        <p:nvSpPr>
          <p:cNvPr id="4" name="スライド番号プレースホルダー 3"/>
          <p:cNvSpPr>
            <a:spLocks noGrp="1"/>
          </p:cNvSpPr>
          <p:nvPr>
            <p:ph type="sldNum" sz="quarter" idx="10"/>
          </p:nvPr>
        </p:nvSpPr>
        <p:spPr/>
        <p:txBody>
          <a:bodyPr/>
          <a:lstStyle/>
          <a:p>
            <a:pPr algn="r" rtl="0"/>
            <a:fld id="{935E2820-AFE1-45FA-949E-17BDB534E1DC}" type="slidenum">
              <a:rPr lang="en-US" altLang="ja-JP" smtClean="0"/>
              <a:pPr algn="r" rtl="0"/>
              <a:t>7</a:t>
            </a:fld>
            <a:endParaRPr lang="en-US" altLang="ja-JP" dirty="0"/>
          </a:p>
        </p:txBody>
      </p:sp>
    </p:spTree>
    <p:extLst>
      <p:ext uri="{BB962C8B-B14F-4D97-AF65-F5344CB8AC3E}">
        <p14:creationId xmlns:p14="http://schemas.microsoft.com/office/powerpoint/2010/main" val="3380681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noProof="0" dirty="0"/>
              <a:t>前回、ご自身が立てた目標を覚えていらっしゃいますか？</a:t>
            </a:r>
          </a:p>
        </p:txBody>
      </p:sp>
      <p:sp>
        <p:nvSpPr>
          <p:cNvPr id="4" name="スライド番号プレースホルダー 3"/>
          <p:cNvSpPr>
            <a:spLocks noGrp="1"/>
          </p:cNvSpPr>
          <p:nvPr>
            <p:ph type="sldNum" sz="quarter" idx="10"/>
          </p:nvPr>
        </p:nvSpPr>
        <p:spPr/>
        <p:txBody>
          <a:bodyPr/>
          <a:lstStyle/>
          <a:p>
            <a:pPr algn="r" rtl="0"/>
            <a:fld id="{935E2820-AFE1-45FA-949E-17BDB534E1DC}" type="slidenum">
              <a:rPr lang="en-US" altLang="ja-JP" smtClean="0"/>
              <a:pPr algn="r" rtl="0"/>
              <a:t>8</a:t>
            </a:fld>
            <a:endParaRPr lang="en-US" altLang="ja-JP" dirty="0"/>
          </a:p>
        </p:txBody>
      </p:sp>
    </p:spTree>
    <p:extLst>
      <p:ext uri="{BB962C8B-B14F-4D97-AF65-F5344CB8AC3E}">
        <p14:creationId xmlns:p14="http://schemas.microsoft.com/office/powerpoint/2010/main" val="3380681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目標を達成できた方、まぁまぁの結果だった人、チャレンジはしてみた人、達成できなかった人、それぞれいるかと思います。出来なかった方も、本日ここにいらっしゃっていることが、まず第一歩です！</a:t>
            </a:r>
            <a:endParaRPr kumimoji="1" lang="en-US" altLang="ja-JP" dirty="0"/>
          </a:p>
          <a:p>
            <a:r>
              <a:rPr kumimoji="1" lang="ja-JP" altLang="en-US" dirty="0"/>
              <a:t>諦めずに、出来そうなことに目標を変えて、やって見ましょう。</a:t>
            </a:r>
            <a:endParaRPr kumimoji="1" lang="en-US" altLang="ja-JP" dirty="0"/>
          </a:p>
        </p:txBody>
      </p:sp>
      <p:sp>
        <p:nvSpPr>
          <p:cNvPr id="4" name="スライド番号プレースホルダー 3"/>
          <p:cNvSpPr>
            <a:spLocks noGrp="1"/>
          </p:cNvSpPr>
          <p:nvPr>
            <p:ph type="sldNum" sz="quarter" idx="10"/>
          </p:nvPr>
        </p:nvSpPr>
        <p:spPr/>
        <p:txBody>
          <a:bodyPr/>
          <a:lstStyle/>
          <a:p>
            <a:fld id="{935E2820-AFE1-45FA-949E-17BDB534E1DC}" type="slidenum">
              <a:rPr lang="en-US" altLang="ja-JP" smtClean="0"/>
              <a:pPr/>
              <a:t>9</a:t>
            </a:fld>
            <a:endParaRPr lang="en-US" altLang="ja-JP" dirty="0"/>
          </a:p>
        </p:txBody>
      </p:sp>
    </p:spTree>
    <p:extLst>
      <p:ext uri="{BB962C8B-B14F-4D97-AF65-F5344CB8AC3E}">
        <p14:creationId xmlns:p14="http://schemas.microsoft.com/office/powerpoint/2010/main" val="777142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ja-JP" altLang="en-US" dirty="0"/>
              <a:t>クリックしてマスター タイトルのスタイルを編集する</a:t>
            </a:r>
          </a:p>
        </p:txBody>
      </p:sp>
      <p:sp>
        <p:nvSpPr>
          <p:cNvPr id="3" name="サブタイトル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ja-JP" altLang="en-US" dirty="0"/>
              <a:t>クリックしてマスター サブタイトルのスタイルを編集する</a:t>
            </a:r>
          </a:p>
        </p:txBody>
      </p:sp>
      <p:sp>
        <p:nvSpPr>
          <p:cNvPr id="8" name="日付プレースホルダー 7"/>
          <p:cNvSpPr>
            <a:spLocks noGrp="1"/>
          </p:cNvSpPr>
          <p:nvPr>
            <p:ph type="dt" sz="half" idx="10"/>
          </p:nvPr>
        </p:nvSpPr>
        <p:spPr/>
        <p:txBody>
          <a:bodyPr rtlCol="0"/>
          <a:lstStyle>
            <a:lvl1pPr>
              <a:defRPr/>
            </a:lvl1pPr>
          </a:lstStyle>
          <a:p>
            <a:fld id="{708CA6E0-73DE-4ADD-A239-4936420711BF}" type="datetime1">
              <a:rPr lang="ja-JP" altLang="en-US" smtClean="0"/>
              <a:pPr/>
              <a:t>2020/3/15</a:t>
            </a:fld>
            <a:endParaRPr lang="ja-JP" altLang="en-US" dirty="0"/>
          </a:p>
        </p:txBody>
      </p:sp>
      <p:sp>
        <p:nvSpPr>
          <p:cNvPr id="9" name="フッター プレースホルダー 8"/>
          <p:cNvSpPr>
            <a:spLocks noGrp="1"/>
          </p:cNvSpPr>
          <p:nvPr>
            <p:ph type="ftr" sz="quarter" idx="11"/>
          </p:nvPr>
        </p:nvSpPr>
        <p:spPr/>
        <p:txBody>
          <a:bodyPr rtlCol="0"/>
          <a:lstStyle/>
          <a:p>
            <a:pPr rtl="0"/>
            <a:endParaRPr lang="ja-JP" altLang="en-US" dirty="0"/>
          </a:p>
        </p:txBody>
      </p:sp>
      <p:sp>
        <p:nvSpPr>
          <p:cNvPr id="10" name="スライド番号プレースホルダー 9"/>
          <p:cNvSpPr>
            <a:spLocks noGrp="1"/>
          </p:cNvSpPr>
          <p:nvPr>
            <p:ph type="sldNum" sz="quarter" idx="12"/>
          </p:nvPr>
        </p:nvSpPr>
        <p:spPr/>
        <p:txBody>
          <a:bodyPr rtlCol="0"/>
          <a:lstStyle/>
          <a:p>
            <a:pPr rtl="0"/>
            <a:fld id="{8FDBFFB2-86D9-4B8F-A59A-553A60B94BBE}" type="slidenum">
              <a:rPr lang="en-US" altLang="ja-JP" smtClean="0"/>
              <a:pPr/>
              <a:t>‹#›</a:t>
            </a:fld>
            <a:endParaRPr lang="en-US" altLang="ja-JP"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クリックしてマスター タイトルのスタイルを編集する</a:t>
            </a:r>
          </a:p>
        </p:txBody>
      </p:sp>
      <p:sp>
        <p:nvSpPr>
          <p:cNvPr id="3" name="縦書きテキスト プレースホルダー 2"/>
          <p:cNvSpPr>
            <a:spLocks noGrp="1"/>
          </p:cNvSpPr>
          <p:nvPr>
            <p:ph type="body" orient="vert" idx="1"/>
          </p:nvPr>
        </p:nvSpPr>
        <p:spPr/>
        <p:txBody>
          <a:bodyPr vert="eaVert"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rtlCol="0"/>
          <a:lstStyle>
            <a:lvl1pPr>
              <a:defRPr/>
            </a:lvl1pPr>
          </a:lstStyle>
          <a:p>
            <a:fld id="{5DF09DDB-8891-4984-AB4A-0A10422BAB45}" type="datetime1">
              <a:rPr lang="ja-JP" altLang="en-US" smtClean="0"/>
              <a:pPr/>
              <a:t>2020/3/15</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65014" y="304801"/>
            <a:ext cx="1715800" cy="5410200"/>
          </a:xfrm>
        </p:spPr>
        <p:txBody>
          <a:bodyPr vert="eaVert" rtlCol="0"/>
          <a:lstStyle/>
          <a:p>
            <a:pPr rtl="0"/>
            <a:r>
              <a:rPr lang="ja-JP" altLang="en-US" dirty="0"/>
              <a:t>クリックしてマスター タイトルのスタイルを編集する</a:t>
            </a:r>
          </a:p>
        </p:txBody>
      </p:sp>
      <p:sp>
        <p:nvSpPr>
          <p:cNvPr id="3" name="縦書きテキスト プレースホルダー 2"/>
          <p:cNvSpPr>
            <a:spLocks noGrp="1"/>
          </p:cNvSpPr>
          <p:nvPr>
            <p:ph type="body" orient="vert" idx="1"/>
          </p:nvPr>
        </p:nvSpPr>
        <p:spPr>
          <a:xfrm>
            <a:off x="2209800" y="304801"/>
            <a:ext cx="7502814" cy="5410200"/>
          </a:xfrm>
        </p:spPr>
        <p:txBody>
          <a:bodyPr vert="eaVert"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rtlCol="0"/>
          <a:lstStyle>
            <a:lvl1pPr>
              <a:defRPr/>
            </a:lvl1pPr>
          </a:lstStyle>
          <a:p>
            <a:fld id="{B1D5778D-6338-4C50-BD3C-3E7FA353242B}" type="datetime1">
              <a:rPr lang="ja-JP" altLang="en-US" smtClean="0"/>
              <a:pPr/>
              <a:t>2020/3/15</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クリックしてマスター タイトルのスタイルを編集する</a:t>
            </a:r>
          </a:p>
        </p:txBody>
      </p:sp>
      <p:sp>
        <p:nvSpPr>
          <p:cNvPr id="3" name="コンテンツ プレースホルダー 2"/>
          <p:cNvSpPr>
            <a:spLocks noGrp="1"/>
          </p:cNvSpPr>
          <p:nvPr>
            <p:ph idx="1"/>
          </p:nvPr>
        </p:nvSpPr>
        <p:spPr/>
        <p:txBody>
          <a:bodyPr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rtlCol="0"/>
          <a:lstStyle>
            <a:lvl1pPr>
              <a:defRPr/>
            </a:lvl1pPr>
          </a:lstStyle>
          <a:p>
            <a:fld id="{B92F3B02-0D00-4E23-97DD-56CBC99F72F8}" type="datetime1">
              <a:rPr lang="ja-JP" altLang="en-US" smtClean="0"/>
              <a:pPr/>
              <a:t>2020/3/15</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ja-JP" altLang="en-US" dirty="0"/>
              <a:t>クリックしてマスター タイトルのスタイルを編集する</a:t>
            </a:r>
          </a:p>
        </p:txBody>
      </p:sp>
      <p:sp>
        <p:nvSpPr>
          <p:cNvPr id="3" name="テキスト プレースホルダー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ja-JP" altLang="en-US" dirty="0"/>
              <a:t>マスター テキストの書式設定</a:t>
            </a:r>
          </a:p>
        </p:txBody>
      </p:sp>
      <p:sp>
        <p:nvSpPr>
          <p:cNvPr id="4" name="日付プレースホルダー 3"/>
          <p:cNvSpPr>
            <a:spLocks noGrp="1"/>
          </p:cNvSpPr>
          <p:nvPr>
            <p:ph type="dt" sz="half" idx="10"/>
          </p:nvPr>
        </p:nvSpPr>
        <p:spPr/>
        <p:txBody>
          <a:bodyPr rtlCol="0"/>
          <a:lstStyle>
            <a:lvl1pPr>
              <a:defRPr/>
            </a:lvl1pPr>
          </a:lstStyle>
          <a:p>
            <a:fld id="{A48DA301-82D4-4B4B-9123-1753266ADA46}" type="datetime1">
              <a:rPr lang="ja-JP" altLang="en-US" smtClean="0"/>
              <a:pPr/>
              <a:t>2020/3/15</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クリックしてマスター タイトルのスタイルを編集する</a:t>
            </a:r>
          </a:p>
        </p:txBody>
      </p:sp>
      <p:sp>
        <p:nvSpPr>
          <p:cNvPr id="3" name="コンテンツ プレースホルダー 2"/>
          <p:cNvSpPr>
            <a:spLocks noGrp="1"/>
          </p:cNvSpPr>
          <p:nvPr>
            <p:ph sz="half" idx="1"/>
          </p:nvPr>
        </p:nvSpPr>
        <p:spPr>
          <a:xfrm>
            <a:off x="2208213" y="1600200"/>
            <a:ext cx="4572000" cy="4114800"/>
          </a:xfrm>
        </p:spPr>
        <p:txBody>
          <a:bodyPr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コンテンツ プレースホルダー 3"/>
          <p:cNvSpPr>
            <a:spLocks noGrp="1"/>
          </p:cNvSpPr>
          <p:nvPr>
            <p:ph sz="half" idx="2"/>
          </p:nvPr>
        </p:nvSpPr>
        <p:spPr>
          <a:xfrm>
            <a:off x="7008813" y="1600200"/>
            <a:ext cx="4572000" cy="4114800"/>
          </a:xfrm>
        </p:spPr>
        <p:txBody>
          <a:bodyPr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5" name="日付プレースホルダー 4"/>
          <p:cNvSpPr>
            <a:spLocks noGrp="1"/>
          </p:cNvSpPr>
          <p:nvPr>
            <p:ph type="dt" sz="half" idx="10"/>
          </p:nvPr>
        </p:nvSpPr>
        <p:spPr/>
        <p:txBody>
          <a:bodyPr rtlCol="0"/>
          <a:lstStyle>
            <a:lvl1pPr>
              <a:defRPr/>
            </a:lvl1pPr>
          </a:lstStyle>
          <a:p>
            <a:fld id="{96C96ECB-6432-4744-A710-C9722D4B6687}" type="datetime1">
              <a:rPr lang="ja-JP" altLang="en-US" smtClean="0"/>
              <a:pPr/>
              <a:t>2020/3/15</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クリックしてマスター タイトルのスタイルを編集する</a:t>
            </a:r>
          </a:p>
        </p:txBody>
      </p:sp>
      <p:sp>
        <p:nvSpPr>
          <p:cNvPr id="3" name="テキスト プレースホルダー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dirty="0"/>
              <a:t>マスター テキストの書式設定</a:t>
            </a:r>
          </a:p>
        </p:txBody>
      </p:sp>
      <p:sp>
        <p:nvSpPr>
          <p:cNvPr id="4" name="コンテンツ プレースホルダー 3"/>
          <p:cNvSpPr>
            <a:spLocks noGrp="1"/>
          </p:cNvSpPr>
          <p:nvPr>
            <p:ph sz="half" idx="2"/>
          </p:nvPr>
        </p:nvSpPr>
        <p:spPr>
          <a:xfrm>
            <a:off x="2208213" y="2505075"/>
            <a:ext cx="4572000" cy="3337560"/>
          </a:xfrm>
        </p:spPr>
        <p:txBody>
          <a:bodyPr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5" name="テキスト プレースホルダー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dirty="0"/>
              <a:t>マスター テキストの書式設定</a:t>
            </a:r>
          </a:p>
        </p:txBody>
      </p:sp>
      <p:sp>
        <p:nvSpPr>
          <p:cNvPr id="6" name="コンテンツ プレースホルダー 5"/>
          <p:cNvSpPr>
            <a:spLocks noGrp="1"/>
          </p:cNvSpPr>
          <p:nvPr>
            <p:ph sz="quarter" idx="4"/>
          </p:nvPr>
        </p:nvSpPr>
        <p:spPr>
          <a:xfrm>
            <a:off x="7008813" y="2505075"/>
            <a:ext cx="4572000" cy="3337560"/>
          </a:xfrm>
        </p:spPr>
        <p:txBody>
          <a:bodyPr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7" name="日付プレースホルダー 6"/>
          <p:cNvSpPr>
            <a:spLocks noGrp="1"/>
          </p:cNvSpPr>
          <p:nvPr>
            <p:ph type="dt" sz="half" idx="10"/>
          </p:nvPr>
        </p:nvSpPr>
        <p:spPr/>
        <p:txBody>
          <a:bodyPr rtlCol="0"/>
          <a:lstStyle>
            <a:lvl1pPr>
              <a:defRPr/>
            </a:lvl1pPr>
          </a:lstStyle>
          <a:p>
            <a:fld id="{53C17D87-FC4D-411B-BAF0-8C98021FEE4A}" type="datetime1">
              <a:rPr lang="ja-JP" altLang="en-US" smtClean="0"/>
              <a:pPr/>
              <a:t>2020/3/15</a:t>
            </a:fld>
            <a:endParaRPr lang="ja-JP" altLang="en-US" dirty="0"/>
          </a:p>
        </p:txBody>
      </p:sp>
      <p:sp>
        <p:nvSpPr>
          <p:cNvPr id="8" name="フッター プレースホルダー 7"/>
          <p:cNvSpPr>
            <a:spLocks noGrp="1"/>
          </p:cNvSpPr>
          <p:nvPr>
            <p:ph type="ftr" sz="quarter" idx="11"/>
          </p:nvPr>
        </p:nvSpPr>
        <p:spPr/>
        <p:txBody>
          <a:bodyPr rtlCol="0"/>
          <a:lstStyle/>
          <a:p>
            <a:pPr rtl="0"/>
            <a:endParaRPr lang="ja-JP" altLang="en-US" dirty="0"/>
          </a:p>
        </p:txBody>
      </p:sp>
      <p:sp>
        <p:nvSpPr>
          <p:cNvPr id="9" name="スライド番号プレースホルダー 8"/>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クリックしてマスター タイトルのスタイルを編集する</a:t>
            </a:r>
          </a:p>
        </p:txBody>
      </p:sp>
      <p:sp>
        <p:nvSpPr>
          <p:cNvPr id="3" name="日付プレースホルダー 2"/>
          <p:cNvSpPr>
            <a:spLocks noGrp="1"/>
          </p:cNvSpPr>
          <p:nvPr>
            <p:ph type="dt" sz="half" idx="10"/>
          </p:nvPr>
        </p:nvSpPr>
        <p:spPr/>
        <p:txBody>
          <a:bodyPr rtlCol="0"/>
          <a:lstStyle>
            <a:lvl1pPr>
              <a:defRPr/>
            </a:lvl1pPr>
          </a:lstStyle>
          <a:p>
            <a:fld id="{E924F196-8CA2-4AA9-9FF1-EC0766FE483B}" type="datetime1">
              <a:rPr lang="ja-JP" altLang="en-US" smtClean="0"/>
              <a:pPr/>
              <a:t>2020/3/15</a:t>
            </a:fld>
            <a:endParaRPr lang="ja-JP" altLang="en-US" dirty="0"/>
          </a:p>
        </p:txBody>
      </p:sp>
      <p:sp>
        <p:nvSpPr>
          <p:cNvPr id="4" name="フッター プレースホルダー 3"/>
          <p:cNvSpPr>
            <a:spLocks noGrp="1"/>
          </p:cNvSpPr>
          <p:nvPr>
            <p:ph type="ftr" sz="quarter" idx="11"/>
          </p:nvPr>
        </p:nvSpPr>
        <p:spPr/>
        <p:txBody>
          <a:bodyPr rtlCol="0"/>
          <a:lstStyle/>
          <a:p>
            <a:pPr rtl="0"/>
            <a:endParaRPr lang="ja-JP" altLang="en-US" dirty="0"/>
          </a:p>
        </p:txBody>
      </p:sp>
      <p:sp>
        <p:nvSpPr>
          <p:cNvPr id="5" name="スライド番号プレースホルダー 4"/>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vl1pPr>
          </a:lstStyle>
          <a:p>
            <a:fld id="{E50897D6-4FC0-49BE-85A8-6CE0D836E768}" type="datetime1">
              <a:rPr lang="ja-JP" altLang="en-US" smtClean="0"/>
              <a:pPr/>
              <a:t>2020/3/15</a:t>
            </a:fld>
            <a:endParaRPr lang="ja-JP" altLang="en-US" dirty="0"/>
          </a:p>
        </p:txBody>
      </p:sp>
      <p:sp>
        <p:nvSpPr>
          <p:cNvPr id="3" name="フッター プレースホルダー 2"/>
          <p:cNvSpPr>
            <a:spLocks noGrp="1"/>
          </p:cNvSpPr>
          <p:nvPr>
            <p:ph type="ftr" sz="quarter" idx="11"/>
          </p:nvPr>
        </p:nvSpPr>
        <p:spPr/>
        <p:txBody>
          <a:bodyPr rtlCol="0"/>
          <a:lstStyle/>
          <a:p>
            <a:pPr rtl="0"/>
            <a:endParaRPr lang="ja-JP" altLang="en-US" dirty="0"/>
          </a:p>
        </p:txBody>
      </p:sp>
      <p:sp>
        <p:nvSpPr>
          <p:cNvPr id="4" name="スライド番号プレースホルダー 3"/>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dirty="0"/>
              <a:t>クリックしてマスター タイトルのスタイルを編集する</a:t>
            </a:r>
          </a:p>
        </p:txBody>
      </p:sp>
      <p:sp>
        <p:nvSpPr>
          <p:cNvPr id="3" name="コンテンツ プレースホルダー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dirty="0"/>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667BA3ED-5722-4A97-BE9E-19F40CB56F6A}" type="datetime1">
              <a:rPr lang="ja-JP" altLang="en-US" smtClean="0"/>
              <a:pPr/>
              <a:t>2020/3/15</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dirty="0"/>
              <a:t>クリックしてマスター タイトルのスタイルを編集する</a:t>
            </a:r>
          </a:p>
        </p:txBody>
      </p:sp>
      <p:sp>
        <p:nvSpPr>
          <p:cNvPr id="8" name="角丸四角形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ja-JP" altLang="en-US" dirty="0"/>
              <a:t>アイコンをクリックして画像を追加</a:t>
            </a:r>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dirty="0"/>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24DF3647-B522-490D-B25A-C7D2B70ACC12}" type="datetime1">
              <a:rPr lang="ja-JP" altLang="en-US" smtClean="0"/>
              <a:pPr/>
              <a:t>2020/3/15</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ja-JP" altLang="en-US" dirty="0"/>
              <a:t>クリックしてマスター タイトルのスタイルを編集する</a:t>
            </a:r>
          </a:p>
        </p:txBody>
      </p:sp>
      <p:sp>
        <p:nvSpPr>
          <p:cNvPr id="3" name="テキスト プレースホルダー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fld id="{5383B89A-CE53-430B-B8F8-B182E315D9A5}" type="datetime1">
              <a:rPr lang="ja-JP" altLang="en-US" smtClean="0"/>
              <a:pPr/>
              <a:t>2020/3/15</a:t>
            </a:fld>
            <a:endParaRPr lang="ja-JP" altLang="en-US" dirty="0"/>
          </a:p>
        </p:txBody>
      </p:sp>
      <p:sp>
        <p:nvSpPr>
          <p:cNvPr id="5" name="フッター プレースホルダー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ja-JP" altLang="en-US" dirty="0"/>
          </a:p>
        </p:txBody>
      </p:sp>
      <p:sp>
        <p:nvSpPr>
          <p:cNvPr id="6" name="スライド番号プレースホルダー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en-US" altLang="ja-JP" smtClean="0"/>
              <a:pPr/>
              <a:t>‹#›</a:t>
            </a:fld>
            <a:endParaRPr lang="ja-JP" altLang="en-US"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8.pn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640" y="1558369"/>
            <a:ext cx="8755062" cy="2793906"/>
          </a:xfrm>
        </p:spPr>
        <p:txBody>
          <a:bodyPr rtlCol="0">
            <a:normAutofit fontScale="90000"/>
          </a:bodyPr>
          <a:lstStyle/>
          <a:p>
            <a:pPr rtl="0"/>
            <a:r>
              <a:rPr lang="en-US" altLang="ja-JP" dirty="0">
                <a:solidFill>
                  <a:srgbClr val="000000"/>
                </a:solidFill>
                <a:latin typeface="HG丸ｺﾞｼｯｸM-PRO"/>
                <a:ea typeface="HG丸ｺﾞｼｯｸM-PRO"/>
                <a:cs typeface="HG丸ｺﾞｼｯｸM-PRO"/>
                <a:sym typeface="ＭＳ Ｐゴシック" panose="020B0600070205080204" pitchFamily="50" charset="-128"/>
              </a:rPr>
              <a:t>D</a:t>
            </a: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 </a:t>
            </a: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大事な人の</a:t>
            </a:r>
            <a:br>
              <a:rPr lang="en-US" altLang="ja-JP" sz="4900" dirty="0">
                <a:solidFill>
                  <a:srgbClr val="000000"/>
                </a:solidFill>
                <a:latin typeface="HG丸ｺﾞｼｯｸM-PRO"/>
                <a:ea typeface="HG丸ｺﾞｼｯｸM-PRO"/>
                <a:cs typeface="HG丸ｺﾞｼｯｸM-PRO"/>
                <a:sym typeface="ＭＳ Ｐゴシック" panose="020B0600070205080204" pitchFamily="50" charset="-128"/>
              </a:rPr>
            </a:b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　</a:t>
            </a:r>
            <a:r>
              <a:rPr lang="en-US" altLang="ja-JP" sz="4900" dirty="0">
                <a:solidFill>
                  <a:srgbClr val="000000"/>
                </a:solidFill>
                <a:latin typeface="HG丸ｺﾞｼｯｸM-PRO"/>
                <a:ea typeface="HG丸ｺﾞｼｯｸM-PRO"/>
                <a:cs typeface="HG丸ｺﾞｼｯｸM-PRO"/>
                <a:sym typeface="ＭＳ Ｐゴシック" panose="020B0600070205080204" pitchFamily="50" charset="-128"/>
              </a:rPr>
              <a:t> </a:t>
            </a:r>
            <a:r>
              <a:rPr lang="en-US" altLang="ja-JP" dirty="0">
                <a:solidFill>
                  <a:srgbClr val="000000"/>
                </a:solidFill>
                <a:latin typeface="HG丸ｺﾞｼｯｸM-PRO"/>
                <a:ea typeface="HG丸ｺﾞｼｯｸM-PRO"/>
                <a:cs typeface="HG丸ｺﾞｼｯｸM-PRO"/>
                <a:sym typeface="ＭＳ Ｐゴシック" panose="020B0600070205080204" pitchFamily="50" charset="-128"/>
              </a:rPr>
              <a:t>A</a:t>
            </a: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 </a:t>
            </a: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危ない</a:t>
            </a:r>
            <a:br>
              <a:rPr lang="en-US" altLang="ja-JP" dirty="0">
                <a:solidFill>
                  <a:srgbClr val="000000"/>
                </a:solidFill>
                <a:latin typeface="HG丸ｺﾞｼｯｸM-PRO"/>
                <a:ea typeface="HG丸ｺﾞｼｯｸM-PRO"/>
                <a:cs typeface="HG丸ｺﾞｼｯｸM-PRO"/>
                <a:sym typeface="ＭＳ Ｐゴシック" panose="020B0600070205080204" pitchFamily="50" charset="-128"/>
              </a:rPr>
            </a:b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　　</a:t>
            </a:r>
            <a:r>
              <a:rPr lang="en-US" altLang="ja-JP" dirty="0">
                <a:solidFill>
                  <a:srgbClr val="000000"/>
                </a:solidFill>
                <a:latin typeface="HG丸ｺﾞｼｯｸM-PRO"/>
                <a:ea typeface="HG丸ｺﾞｼｯｸM-PRO"/>
                <a:cs typeface="HG丸ｺﾞｼｯｸM-PRO"/>
                <a:sym typeface="ＭＳ Ｐゴシック" panose="020B0600070205080204" pitchFamily="50" charset="-128"/>
              </a:rPr>
              <a:t>S</a:t>
            </a: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 </a:t>
            </a: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生活習慣</a:t>
            </a:r>
            <a:br>
              <a:rPr lang="en-US" altLang="ja-JP" sz="4900" dirty="0">
                <a:solidFill>
                  <a:srgbClr val="000000"/>
                </a:solidFill>
                <a:latin typeface="HG丸ｺﾞｼｯｸM-PRO"/>
                <a:ea typeface="HG丸ｺﾞｼｯｸM-PRO"/>
                <a:cs typeface="HG丸ｺﾞｼｯｸM-PRO"/>
                <a:sym typeface="ＭＳ Ｐゴシック" panose="020B0600070205080204" pitchFamily="50" charset="-128"/>
              </a:rPr>
            </a:b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　　　　</a:t>
            </a:r>
            <a:r>
              <a:rPr lang="en-US" altLang="ja-JP" dirty="0">
                <a:solidFill>
                  <a:srgbClr val="000000"/>
                </a:solidFill>
                <a:latin typeface="HG丸ｺﾞｼｯｸM-PRO"/>
                <a:ea typeface="HG丸ｺﾞｼｯｸM-PRO"/>
                <a:cs typeface="HG丸ｺﾞｼｯｸM-PRO"/>
                <a:sym typeface="ＭＳ Ｐゴシック" panose="020B0600070205080204" pitchFamily="50" charset="-128"/>
              </a:rPr>
              <a:t>H</a:t>
            </a: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 </a:t>
            </a: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変容</a:t>
            </a:r>
            <a:br>
              <a:rPr lang="en-US" altLang="ja-JP" sz="4900" dirty="0">
                <a:solidFill>
                  <a:srgbClr val="000000"/>
                </a:solidFill>
                <a:latin typeface="HG丸ｺﾞｼｯｸM-PRO"/>
                <a:ea typeface="HG丸ｺﾞｼｯｸM-PRO"/>
                <a:cs typeface="HG丸ｺﾞｼｯｸM-PRO"/>
                <a:sym typeface="ＭＳ Ｐゴシック" panose="020B0600070205080204" pitchFamily="50" charset="-128"/>
              </a:rPr>
            </a:br>
            <a:r>
              <a:rPr lang="ja-JP" altLang="en-US" sz="4900" dirty="0">
                <a:solidFill>
                  <a:srgbClr val="000000"/>
                </a:solidFill>
                <a:latin typeface="HG丸ｺﾞｼｯｸM-PRO"/>
                <a:ea typeface="HG丸ｺﾞｼｯｸM-PRO"/>
                <a:cs typeface="HG丸ｺﾞｼｯｸM-PRO"/>
                <a:sym typeface="ＭＳ Ｐゴシック" panose="020B0600070205080204" pitchFamily="50" charset="-128"/>
              </a:rPr>
              <a:t>　　　　　</a:t>
            </a:r>
            <a:r>
              <a:rPr lang="ja-JP" altLang="en-US" dirty="0">
                <a:solidFill>
                  <a:srgbClr val="000000"/>
                </a:solidFill>
                <a:latin typeface="HG丸ｺﾞｼｯｸM-PRO"/>
                <a:ea typeface="HG丸ｺﾞｼｯｸM-PRO"/>
                <a:cs typeface="HG丸ｺﾞｼｯｸM-PRO"/>
                <a:sym typeface="ＭＳ Ｐゴシック" panose="020B0600070205080204" pitchFamily="50" charset="-128"/>
              </a:rPr>
              <a:t>プログラム</a:t>
            </a:r>
          </a:p>
        </p:txBody>
      </p:sp>
      <p:sp>
        <p:nvSpPr>
          <p:cNvPr id="3" name="サブタイトル 2"/>
          <p:cNvSpPr>
            <a:spLocks noGrp="1"/>
          </p:cNvSpPr>
          <p:nvPr>
            <p:ph type="subTitle" idx="1"/>
          </p:nvPr>
        </p:nvSpPr>
        <p:spPr>
          <a:xfrm>
            <a:off x="1065213" y="4443773"/>
            <a:ext cx="7091361" cy="838200"/>
          </a:xfrm>
        </p:spPr>
        <p:txBody>
          <a:bodyPr rtlCol="0">
            <a:normAutofit/>
          </a:bodyPr>
          <a:lstStyle/>
          <a:p>
            <a:pPr algn="ctr" rtl="0"/>
            <a:r>
              <a:rPr lang="ja-JP" altLang="en-US" sz="4800" dirty="0">
                <a:latin typeface="HG丸ｺﾞｼｯｸM-PRO"/>
                <a:ea typeface="HG丸ｺﾞｼｯｸM-PRO"/>
                <a:cs typeface="HG丸ｺﾞｼｯｸM-PRO"/>
                <a:sym typeface="ＭＳ Ｐゴシック" panose="020B0600070205080204" pitchFamily="50" charset="-128"/>
              </a:rPr>
              <a:t>第</a:t>
            </a:r>
            <a:r>
              <a:rPr lang="en-US" altLang="ja-JP" sz="4800" dirty="0">
                <a:latin typeface="HG丸ｺﾞｼｯｸM-PRO"/>
                <a:ea typeface="HG丸ｺﾞｼｯｸM-PRO"/>
                <a:cs typeface="HG丸ｺﾞｼｯｸM-PRO"/>
                <a:sym typeface="ＭＳ Ｐゴシック" panose="020B0600070205080204" pitchFamily="50" charset="-128"/>
              </a:rPr>
              <a:t>3</a:t>
            </a:r>
            <a:r>
              <a:rPr lang="ja-JP" altLang="en-US" sz="4800" dirty="0">
                <a:latin typeface="HG丸ｺﾞｼｯｸM-PRO"/>
                <a:ea typeface="HG丸ｺﾞｼｯｸM-PRO"/>
                <a:cs typeface="HG丸ｺﾞｼｯｸM-PRO"/>
                <a:sym typeface="ＭＳ Ｐゴシック" panose="020B0600070205080204" pitchFamily="50" charset="-128"/>
              </a:rPr>
              <a:t>回</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0013" y="1600200"/>
            <a:ext cx="6679891" cy="2486025"/>
          </a:xfrm>
        </p:spPr>
        <p:txBody>
          <a:bodyPr>
            <a:noAutofit/>
          </a:bodyPr>
          <a:lstStyle/>
          <a:p>
            <a:r>
              <a:rPr lang="ja-JP" altLang="en-US" sz="4800" dirty="0">
                <a:solidFill>
                  <a:srgbClr val="000000"/>
                </a:solidFill>
                <a:latin typeface="HG丸ｺﾞｼｯｸM-PRO"/>
                <a:ea typeface="HG丸ｺﾞｼｯｸM-PRO"/>
                <a:cs typeface="HG丸ｺﾞｼｯｸM-PRO"/>
              </a:rPr>
              <a:t>パートナーの</a:t>
            </a:r>
            <a:br>
              <a:rPr lang="en-US" altLang="ja-JP" sz="4800" dirty="0">
                <a:solidFill>
                  <a:srgbClr val="000000"/>
                </a:solidFill>
                <a:latin typeface="HG丸ｺﾞｼｯｸM-PRO"/>
                <a:ea typeface="HG丸ｺﾞｼｯｸM-PRO"/>
                <a:cs typeface="HG丸ｺﾞｼｯｸM-PRO"/>
              </a:rPr>
            </a:br>
            <a:r>
              <a:rPr lang="ja-JP" altLang="en-US" sz="4800" dirty="0">
                <a:solidFill>
                  <a:srgbClr val="000000"/>
                </a:solidFill>
                <a:latin typeface="HG丸ｺﾞｼｯｸM-PRO"/>
                <a:ea typeface="HG丸ｺﾞｼｯｸM-PRO"/>
                <a:cs typeface="HG丸ｺﾞｼｯｸM-PRO"/>
              </a:rPr>
              <a:t>お酒</a:t>
            </a:r>
            <a:r>
              <a:rPr lang="ja-JP" altLang="en-US" sz="2400" dirty="0">
                <a:solidFill>
                  <a:srgbClr val="000000"/>
                </a:solidFill>
                <a:latin typeface="HG丸ｺﾞｼｯｸM-PRO"/>
                <a:ea typeface="HG丸ｺﾞｼｯｸM-PRO"/>
                <a:cs typeface="HG丸ｺﾞｼｯｸM-PRO"/>
              </a:rPr>
              <a:t>（や生活習慣）</a:t>
            </a:r>
            <a:r>
              <a:rPr lang="ja-JP" altLang="en-US" sz="4800" dirty="0">
                <a:solidFill>
                  <a:srgbClr val="000000"/>
                </a:solidFill>
                <a:latin typeface="HG丸ｺﾞｼｯｸM-PRO"/>
                <a:ea typeface="HG丸ｺﾞｼｯｸM-PRO"/>
                <a:cs typeface="HG丸ｺﾞｼｯｸM-PRO"/>
              </a:rPr>
              <a:t>に関して</a:t>
            </a:r>
            <a:br>
              <a:rPr lang="en-US" altLang="ja-JP" sz="4800" dirty="0">
                <a:solidFill>
                  <a:srgbClr val="000000"/>
                </a:solidFill>
                <a:latin typeface="HG丸ｺﾞｼｯｸM-PRO"/>
                <a:ea typeface="HG丸ｺﾞｼｯｸM-PRO"/>
                <a:cs typeface="HG丸ｺﾞｼｯｸM-PRO"/>
              </a:rPr>
            </a:br>
            <a:r>
              <a:rPr lang="ja-JP" altLang="en-US" sz="4800" dirty="0">
                <a:solidFill>
                  <a:srgbClr val="000000"/>
                </a:solidFill>
                <a:latin typeface="HG丸ｺﾞｼｯｸM-PRO"/>
                <a:ea typeface="HG丸ｺﾞｼｯｸM-PRO"/>
                <a:cs typeface="HG丸ｺﾞｼｯｸM-PRO"/>
              </a:rPr>
              <a:t>目標と行動を考えよう</a:t>
            </a:r>
            <a:endParaRPr kumimoji="1" lang="ja-JP" altLang="en-US" sz="4400" dirty="0">
              <a:solidFill>
                <a:srgbClr val="000000"/>
              </a:solidFill>
              <a:latin typeface="HG丸ｺﾞｼｯｸM-PRO"/>
              <a:ea typeface="HG丸ｺﾞｼｯｸM-PRO"/>
              <a:cs typeface="HG丸ｺﾞｼｯｸM-PRO"/>
            </a:endParaRPr>
          </a:p>
        </p:txBody>
      </p:sp>
      <p:sp>
        <p:nvSpPr>
          <p:cNvPr id="3" name="正方形/長方形 2"/>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p.42</a:t>
            </a:r>
          </a:p>
        </p:txBody>
      </p:sp>
    </p:spTree>
    <p:extLst>
      <p:ext uri="{BB962C8B-B14F-4D97-AF65-F5344CB8AC3E}">
        <p14:creationId xmlns:p14="http://schemas.microsoft.com/office/powerpoint/2010/main" val="136024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000000"/>
                </a:solidFill>
                <a:latin typeface="HG丸ｺﾞｼｯｸM-PRO"/>
                <a:ea typeface="HG丸ｺﾞｼｯｸM-PRO"/>
                <a:cs typeface="HG丸ｺﾞｼｯｸM-PRO"/>
              </a:rPr>
              <a:t>パートナーのお酒</a:t>
            </a:r>
            <a:r>
              <a:rPr lang="ja-JP" altLang="en-US" sz="1400" dirty="0">
                <a:solidFill>
                  <a:srgbClr val="000000"/>
                </a:solidFill>
                <a:latin typeface="HG丸ｺﾞｼｯｸM-PRO"/>
                <a:ea typeface="HG丸ｺﾞｼｯｸM-PRO"/>
                <a:cs typeface="HG丸ｺﾞｼｯｸM-PRO"/>
              </a:rPr>
              <a:t>（や生活習慣）</a:t>
            </a:r>
            <a:r>
              <a:rPr lang="ja-JP" altLang="en-US" sz="3200" dirty="0">
                <a:solidFill>
                  <a:srgbClr val="000000"/>
                </a:solidFill>
                <a:latin typeface="HG丸ｺﾞｼｯｸM-PRO"/>
                <a:ea typeface="HG丸ｺﾞｼｯｸM-PRO"/>
                <a:cs typeface="HG丸ｺﾞｼｯｸM-PRO"/>
              </a:rPr>
              <a:t>に関して</a:t>
            </a:r>
            <a:br>
              <a:rPr lang="en-US" altLang="ja-JP" sz="3200" dirty="0">
                <a:solidFill>
                  <a:srgbClr val="000000"/>
                </a:solidFill>
                <a:latin typeface="HG丸ｺﾞｼｯｸM-PRO"/>
                <a:ea typeface="HG丸ｺﾞｼｯｸM-PRO"/>
                <a:cs typeface="HG丸ｺﾞｼｯｸM-PRO"/>
              </a:rPr>
            </a:br>
            <a:r>
              <a:rPr lang="ja-JP" altLang="en-US" sz="3200" dirty="0">
                <a:solidFill>
                  <a:srgbClr val="000000"/>
                </a:solidFill>
                <a:latin typeface="HG丸ｺﾞｼｯｸM-PRO"/>
                <a:ea typeface="HG丸ｺﾞｼｯｸM-PRO"/>
                <a:cs typeface="HG丸ｺﾞｼｯｸM-PRO"/>
              </a:rPr>
              <a:t>目標と行動を考えよう</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200" dirty="0">
                <a:solidFill>
                  <a:srgbClr val="000000"/>
                </a:solidFill>
                <a:latin typeface="HG丸ｺﾞｼｯｸM-PRO"/>
                <a:ea typeface="HG丸ｺﾞｼｯｸM-PRO"/>
                <a:cs typeface="HG丸ｺﾞｼｯｸM-PRO"/>
              </a:rPr>
              <a:t>パートナーの健康を心配していることを伝える</a:t>
            </a:r>
            <a:endParaRPr kumimoji="1" lang="en-US" altLang="ja-JP" sz="3200" dirty="0">
              <a:solidFill>
                <a:srgbClr val="000000"/>
              </a:solidFill>
              <a:latin typeface="HG丸ｺﾞｼｯｸM-PRO"/>
              <a:ea typeface="HG丸ｺﾞｼｯｸM-PRO"/>
              <a:cs typeface="HG丸ｺﾞｼｯｸM-PRO"/>
            </a:endParaRPr>
          </a:p>
          <a:p>
            <a:r>
              <a:rPr kumimoji="1" lang="ja-JP" altLang="en-US" sz="3200" dirty="0">
                <a:solidFill>
                  <a:srgbClr val="000000"/>
                </a:solidFill>
                <a:latin typeface="HG丸ｺﾞｼｯｸM-PRO"/>
                <a:ea typeface="HG丸ｺﾞｼｯｸM-PRO"/>
                <a:cs typeface="HG丸ｺﾞｼｯｸM-PRO"/>
              </a:rPr>
              <a:t>パートナーにお酒と健康の危険な関係について伝える</a:t>
            </a:r>
            <a:endParaRPr kumimoji="1" lang="en-US" altLang="ja-JP" sz="3200" dirty="0">
              <a:solidFill>
                <a:srgbClr val="000000"/>
              </a:solidFill>
              <a:latin typeface="HG丸ｺﾞｼｯｸM-PRO"/>
              <a:ea typeface="HG丸ｺﾞｼｯｸM-PRO"/>
              <a:cs typeface="HG丸ｺﾞｼｯｸM-PRO"/>
            </a:endParaRPr>
          </a:p>
          <a:p>
            <a:r>
              <a:rPr kumimoji="1" lang="ja-JP" altLang="en-US" sz="3200" dirty="0">
                <a:solidFill>
                  <a:srgbClr val="000000"/>
                </a:solidFill>
                <a:latin typeface="HG丸ｺﾞｼｯｸM-PRO"/>
                <a:ea typeface="HG丸ｺﾞｼｯｸM-PRO"/>
                <a:cs typeface="HG丸ｺﾞｼｯｸM-PRO"/>
              </a:rPr>
              <a:t>お酒を減らしてみるように勧める</a:t>
            </a:r>
            <a:endParaRPr kumimoji="1" lang="en-US" altLang="ja-JP" sz="3200" dirty="0">
              <a:solidFill>
                <a:srgbClr val="000000"/>
              </a:solidFill>
              <a:latin typeface="HG丸ｺﾞｼｯｸM-PRO"/>
              <a:ea typeface="HG丸ｺﾞｼｯｸM-PRO"/>
              <a:cs typeface="HG丸ｺﾞｼｯｸM-PRO"/>
            </a:endParaRPr>
          </a:p>
          <a:p>
            <a:r>
              <a:rPr kumimoji="1" lang="en-US" altLang="ja-JP" sz="3200" dirty="0">
                <a:solidFill>
                  <a:srgbClr val="000000"/>
                </a:solidFill>
                <a:latin typeface="HG丸ｺﾞｼｯｸM-PRO"/>
                <a:ea typeface="HG丸ｺﾞｼｯｸM-PRO"/>
                <a:cs typeface="HG丸ｺﾞｼｯｸM-PRO"/>
              </a:rPr>
              <a:t>DASH</a:t>
            </a:r>
            <a:r>
              <a:rPr kumimoji="1" lang="ja-JP" altLang="en-US" sz="3200" dirty="0">
                <a:solidFill>
                  <a:srgbClr val="000000"/>
                </a:solidFill>
                <a:latin typeface="HG丸ｺﾞｼｯｸM-PRO"/>
                <a:ea typeface="HG丸ｺﾞｼｯｸM-PRO"/>
                <a:cs typeface="HG丸ｺﾞｼｯｸM-PRO"/>
              </a:rPr>
              <a:t>のテキストを見せて一緒にやってみようと伝える</a:t>
            </a:r>
            <a:endParaRPr kumimoji="1" lang="en-US" altLang="ja-JP" sz="3200" dirty="0">
              <a:solidFill>
                <a:srgbClr val="000000"/>
              </a:solidFill>
              <a:latin typeface="HG丸ｺﾞｼｯｸM-PRO"/>
              <a:ea typeface="HG丸ｺﾞｼｯｸM-PRO"/>
              <a:cs typeface="HG丸ｺﾞｼｯｸM-PRO"/>
            </a:endParaRPr>
          </a:p>
          <a:p>
            <a:pPr marL="45720" indent="0">
              <a:buNone/>
            </a:pPr>
            <a:r>
              <a:rPr kumimoji="1" lang="ja-JP" altLang="en-US" sz="3200" dirty="0">
                <a:solidFill>
                  <a:srgbClr val="000000"/>
                </a:solidFill>
                <a:latin typeface="HG丸ｺﾞｼｯｸM-PRO"/>
                <a:ea typeface="HG丸ｺﾞｼｯｸM-PRO"/>
                <a:cs typeface="HG丸ｺﾞｼｯｸM-PRO"/>
              </a:rPr>
              <a:t>　　　　　　　　　　　　　　　　　　　など</a:t>
            </a:r>
            <a:endParaRPr kumimoji="1" lang="en-US" altLang="ja-JP" sz="3200" dirty="0">
              <a:solidFill>
                <a:srgbClr val="000000"/>
              </a:solidFill>
              <a:latin typeface="HG丸ｺﾞｼｯｸM-PRO"/>
              <a:ea typeface="HG丸ｺﾞｼｯｸM-PRO"/>
              <a:cs typeface="HG丸ｺﾞｼｯｸM-PRO"/>
            </a:endParaRPr>
          </a:p>
        </p:txBody>
      </p:sp>
      <p:sp>
        <p:nvSpPr>
          <p:cNvPr id="4" name="角丸四角形 3"/>
          <p:cNvSpPr/>
          <p:nvPr/>
        </p:nvSpPr>
        <p:spPr>
          <a:xfrm>
            <a:off x="220133" y="1540932"/>
            <a:ext cx="1811867" cy="1117601"/>
          </a:xfrm>
          <a:prstGeom prst="roundRect">
            <a:avLst/>
          </a:prstGeom>
          <a:solidFill>
            <a:schemeClr val="accent5">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2"/>
                </a:solidFill>
                <a:latin typeface="HG丸ｺﾞｼｯｸM-PRO"/>
                <a:ea typeface="HG丸ｺﾞｼｯｸM-PRO"/>
                <a:cs typeface="HG丸ｺﾞｼｯｸM-PRO"/>
              </a:rPr>
              <a:t>飲酒</a:t>
            </a:r>
          </a:p>
        </p:txBody>
      </p:sp>
      <p:sp>
        <p:nvSpPr>
          <p:cNvPr id="5" name="正方形/長方形 4"/>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p.42</a:t>
            </a:r>
          </a:p>
        </p:txBody>
      </p:sp>
    </p:spTree>
    <p:extLst>
      <p:ext uri="{BB962C8B-B14F-4D97-AF65-F5344CB8AC3E}">
        <p14:creationId xmlns:p14="http://schemas.microsoft.com/office/powerpoint/2010/main" val="3990012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000000"/>
                </a:solidFill>
                <a:latin typeface="HG丸ｺﾞｼｯｸM-PRO"/>
                <a:ea typeface="HG丸ｺﾞｼｯｸM-PRO"/>
                <a:cs typeface="HG丸ｺﾞｼｯｸM-PRO"/>
              </a:rPr>
              <a:t>パートナーのお酒</a:t>
            </a:r>
            <a:r>
              <a:rPr lang="ja-JP" altLang="en-US" sz="1400" dirty="0">
                <a:solidFill>
                  <a:srgbClr val="000000"/>
                </a:solidFill>
                <a:latin typeface="HG丸ｺﾞｼｯｸM-PRO"/>
                <a:ea typeface="HG丸ｺﾞｼｯｸM-PRO"/>
                <a:cs typeface="HG丸ｺﾞｼｯｸM-PRO"/>
              </a:rPr>
              <a:t>（や生活習慣）</a:t>
            </a:r>
            <a:r>
              <a:rPr lang="ja-JP" altLang="en-US" sz="3200" dirty="0">
                <a:solidFill>
                  <a:srgbClr val="000000"/>
                </a:solidFill>
                <a:latin typeface="HG丸ｺﾞｼｯｸM-PRO"/>
                <a:ea typeface="HG丸ｺﾞｼｯｸM-PRO"/>
                <a:cs typeface="HG丸ｺﾞｼｯｸM-PRO"/>
              </a:rPr>
              <a:t>に関して</a:t>
            </a:r>
            <a:br>
              <a:rPr lang="en-US" altLang="ja-JP" sz="3200" dirty="0">
                <a:solidFill>
                  <a:srgbClr val="000000"/>
                </a:solidFill>
                <a:latin typeface="HG丸ｺﾞｼｯｸM-PRO"/>
                <a:ea typeface="HG丸ｺﾞｼｯｸM-PRO"/>
                <a:cs typeface="HG丸ｺﾞｼｯｸM-PRO"/>
              </a:rPr>
            </a:br>
            <a:r>
              <a:rPr lang="ja-JP" altLang="en-US" sz="3200" dirty="0">
                <a:solidFill>
                  <a:srgbClr val="000000"/>
                </a:solidFill>
                <a:latin typeface="HG丸ｺﾞｼｯｸM-PRO"/>
                <a:ea typeface="HG丸ｺﾞｼｯｸM-PRO"/>
                <a:cs typeface="HG丸ｺﾞｼｯｸM-PRO"/>
              </a:rPr>
              <a:t>目標と行動を考えよう</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200" dirty="0">
                <a:solidFill>
                  <a:srgbClr val="000000"/>
                </a:solidFill>
                <a:latin typeface="HG丸ｺﾞｼｯｸM-PRO"/>
                <a:ea typeface="HG丸ｺﾞｼｯｸM-PRO"/>
                <a:cs typeface="HG丸ｺﾞｼｯｸM-PRO"/>
              </a:rPr>
              <a:t>パートナーの健康を心配していることを伝える</a:t>
            </a:r>
            <a:endParaRPr kumimoji="1" lang="en-US" altLang="ja-JP" sz="3200" dirty="0">
              <a:solidFill>
                <a:srgbClr val="000000"/>
              </a:solidFill>
              <a:latin typeface="HG丸ｺﾞｼｯｸM-PRO"/>
              <a:ea typeface="HG丸ｺﾞｼｯｸM-PRO"/>
              <a:cs typeface="HG丸ｺﾞｼｯｸM-PRO"/>
            </a:endParaRPr>
          </a:p>
          <a:p>
            <a:r>
              <a:rPr kumimoji="1" lang="ja-JP" altLang="en-US" sz="3200" dirty="0">
                <a:solidFill>
                  <a:srgbClr val="000000"/>
                </a:solidFill>
                <a:latin typeface="HG丸ｺﾞｼｯｸM-PRO"/>
                <a:ea typeface="HG丸ｺﾞｼｯｸM-PRO"/>
                <a:cs typeface="HG丸ｺﾞｼｯｸM-PRO"/>
              </a:rPr>
              <a:t>パートナーにダイエットして格好良くなってほしいことを伝える</a:t>
            </a:r>
            <a:endParaRPr kumimoji="1" lang="en-US" altLang="ja-JP" sz="3200" dirty="0">
              <a:solidFill>
                <a:srgbClr val="000000"/>
              </a:solidFill>
              <a:latin typeface="HG丸ｺﾞｼｯｸM-PRO"/>
              <a:ea typeface="HG丸ｺﾞｼｯｸM-PRO"/>
              <a:cs typeface="HG丸ｺﾞｼｯｸM-PRO"/>
            </a:endParaRPr>
          </a:p>
          <a:p>
            <a:r>
              <a:rPr kumimoji="1" lang="ja-JP" altLang="en-US" sz="3200" dirty="0">
                <a:solidFill>
                  <a:srgbClr val="000000"/>
                </a:solidFill>
                <a:latin typeface="HG丸ｺﾞｼｯｸM-PRO"/>
                <a:ea typeface="HG丸ｺﾞｼｯｸM-PRO"/>
                <a:cs typeface="HG丸ｺﾞｼｯｸM-PRO"/>
              </a:rPr>
              <a:t>タバコを減らしてみるよう勧める</a:t>
            </a:r>
            <a:endParaRPr kumimoji="1" lang="en-US" altLang="ja-JP" sz="3200" dirty="0">
              <a:solidFill>
                <a:srgbClr val="000000"/>
              </a:solidFill>
              <a:latin typeface="HG丸ｺﾞｼｯｸM-PRO"/>
              <a:ea typeface="HG丸ｺﾞｼｯｸM-PRO"/>
              <a:cs typeface="HG丸ｺﾞｼｯｸM-PRO"/>
            </a:endParaRPr>
          </a:p>
          <a:p>
            <a:r>
              <a:rPr kumimoji="1" lang="en-US" altLang="ja-JP" sz="3200" dirty="0">
                <a:solidFill>
                  <a:srgbClr val="000000"/>
                </a:solidFill>
                <a:latin typeface="HG丸ｺﾞｼｯｸM-PRO"/>
                <a:ea typeface="HG丸ｺﾞｼｯｸM-PRO"/>
                <a:cs typeface="HG丸ｺﾞｼｯｸM-PRO"/>
              </a:rPr>
              <a:t>DASH</a:t>
            </a:r>
            <a:r>
              <a:rPr kumimoji="1" lang="ja-JP" altLang="en-US" sz="3200" dirty="0">
                <a:solidFill>
                  <a:srgbClr val="000000"/>
                </a:solidFill>
                <a:latin typeface="HG丸ｺﾞｼｯｸM-PRO"/>
                <a:ea typeface="HG丸ｺﾞｼｯｸM-PRO"/>
                <a:cs typeface="HG丸ｺﾞｼｯｸM-PRO"/>
              </a:rPr>
              <a:t>のテキストを見せて一緒にやってみようと伝える</a:t>
            </a:r>
            <a:endParaRPr kumimoji="1" lang="en-US" altLang="ja-JP" sz="3200" dirty="0">
              <a:solidFill>
                <a:srgbClr val="000000"/>
              </a:solidFill>
              <a:latin typeface="HG丸ｺﾞｼｯｸM-PRO"/>
              <a:ea typeface="HG丸ｺﾞｼｯｸM-PRO"/>
              <a:cs typeface="HG丸ｺﾞｼｯｸM-PRO"/>
            </a:endParaRPr>
          </a:p>
          <a:p>
            <a:pPr marL="45720" indent="0">
              <a:buNone/>
            </a:pPr>
            <a:r>
              <a:rPr kumimoji="1" lang="ja-JP" altLang="en-US" sz="3200" dirty="0">
                <a:latin typeface="HG丸ｺﾞｼｯｸM-PRO"/>
                <a:ea typeface="HG丸ｺﾞｼｯｸM-PRO"/>
                <a:cs typeface="HG丸ｺﾞｼｯｸM-PRO"/>
              </a:rPr>
              <a:t>　　　　　　　　　　　　　　　　　　　など</a:t>
            </a:r>
          </a:p>
        </p:txBody>
      </p:sp>
      <p:sp>
        <p:nvSpPr>
          <p:cNvPr id="5" name="角丸四角形 4"/>
          <p:cNvSpPr/>
          <p:nvPr/>
        </p:nvSpPr>
        <p:spPr>
          <a:xfrm>
            <a:off x="220133" y="1540932"/>
            <a:ext cx="1811867" cy="1117601"/>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2"/>
                </a:solidFill>
                <a:latin typeface="HG丸ｺﾞｼｯｸM-PRO"/>
                <a:ea typeface="HG丸ｺﾞｼｯｸM-PRO"/>
                <a:cs typeface="HG丸ｺﾞｼｯｸM-PRO"/>
              </a:rPr>
              <a:t>生活習慣</a:t>
            </a:r>
          </a:p>
        </p:txBody>
      </p:sp>
      <p:sp>
        <p:nvSpPr>
          <p:cNvPr id="6" name="正方形/長方形 5">
            <a:extLst>
              <a:ext uri="{FF2B5EF4-FFF2-40B4-BE49-F238E27FC236}">
                <a16:creationId xmlns:a16="http://schemas.microsoft.com/office/drawing/2014/main" id="{07978A1C-7731-4CD7-9B2D-01DFA93FA6C0}"/>
              </a:ext>
            </a:extLst>
          </p:cNvPr>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p.43</a:t>
            </a:r>
          </a:p>
        </p:txBody>
      </p:sp>
    </p:spTree>
    <p:extLst>
      <p:ext uri="{BB962C8B-B14F-4D97-AF65-F5344CB8AC3E}">
        <p14:creationId xmlns:p14="http://schemas.microsoft.com/office/powerpoint/2010/main" val="1974732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0013" y="1600200"/>
            <a:ext cx="6679891" cy="2486025"/>
          </a:xfrm>
        </p:spPr>
        <p:txBody>
          <a:bodyPr>
            <a:noAutofit/>
          </a:bodyPr>
          <a:lstStyle/>
          <a:p>
            <a:r>
              <a:rPr lang="ja-JP" altLang="en-US" sz="4800" dirty="0">
                <a:solidFill>
                  <a:srgbClr val="000000"/>
                </a:solidFill>
                <a:latin typeface="HG丸ｺﾞｼｯｸM-PRO"/>
                <a:ea typeface="HG丸ｺﾞｼｯｸM-PRO"/>
                <a:cs typeface="HG丸ｺﾞｼｯｸM-PRO"/>
              </a:rPr>
              <a:t>パートナーの</a:t>
            </a:r>
            <a:br>
              <a:rPr lang="en-US" altLang="ja-JP" sz="4800" dirty="0">
                <a:solidFill>
                  <a:srgbClr val="000000"/>
                </a:solidFill>
                <a:latin typeface="HG丸ｺﾞｼｯｸM-PRO"/>
                <a:ea typeface="HG丸ｺﾞｼｯｸM-PRO"/>
                <a:cs typeface="HG丸ｺﾞｼｯｸM-PRO"/>
              </a:rPr>
            </a:br>
            <a:r>
              <a:rPr lang="ja-JP" altLang="en-US" sz="4800" dirty="0">
                <a:solidFill>
                  <a:srgbClr val="000000"/>
                </a:solidFill>
                <a:latin typeface="HG丸ｺﾞｼｯｸM-PRO"/>
                <a:ea typeface="HG丸ｺﾞｼｯｸM-PRO"/>
                <a:cs typeface="HG丸ｺﾞｼｯｸM-PRO"/>
              </a:rPr>
              <a:t>お酒</a:t>
            </a:r>
            <a:r>
              <a:rPr lang="ja-JP" altLang="en-US" sz="2400" dirty="0">
                <a:solidFill>
                  <a:srgbClr val="000000"/>
                </a:solidFill>
                <a:latin typeface="HG丸ｺﾞｼｯｸM-PRO"/>
                <a:ea typeface="HG丸ｺﾞｼｯｸM-PRO"/>
                <a:cs typeface="HG丸ｺﾞｼｯｸM-PRO"/>
              </a:rPr>
              <a:t>（や生活習慣）</a:t>
            </a:r>
            <a:r>
              <a:rPr lang="ja-JP" altLang="en-US" sz="4800" dirty="0">
                <a:solidFill>
                  <a:srgbClr val="000000"/>
                </a:solidFill>
                <a:latin typeface="HG丸ｺﾞｼｯｸM-PRO"/>
                <a:ea typeface="HG丸ｺﾞｼｯｸM-PRO"/>
                <a:cs typeface="HG丸ｺﾞｼｯｸM-PRO"/>
              </a:rPr>
              <a:t>に関して</a:t>
            </a:r>
            <a:br>
              <a:rPr lang="en-US" altLang="ja-JP" sz="4800" dirty="0">
                <a:solidFill>
                  <a:srgbClr val="000000"/>
                </a:solidFill>
                <a:latin typeface="HG丸ｺﾞｼｯｸM-PRO"/>
                <a:ea typeface="HG丸ｺﾞｼｯｸM-PRO"/>
                <a:cs typeface="HG丸ｺﾞｼｯｸM-PRO"/>
              </a:rPr>
            </a:br>
            <a:r>
              <a:rPr lang="ja-JP" altLang="en-US" sz="4800" dirty="0">
                <a:solidFill>
                  <a:srgbClr val="000000"/>
                </a:solidFill>
                <a:latin typeface="HG丸ｺﾞｼｯｸM-PRO"/>
                <a:ea typeface="HG丸ｺﾞｼｯｸM-PRO"/>
                <a:cs typeface="HG丸ｺﾞｼｯｸM-PRO"/>
              </a:rPr>
              <a:t>わたしが協力できる</a:t>
            </a:r>
            <a:br>
              <a:rPr lang="en-US" altLang="ja-JP" sz="4800" dirty="0">
                <a:solidFill>
                  <a:srgbClr val="000000"/>
                </a:solidFill>
                <a:latin typeface="HG丸ｺﾞｼｯｸM-PRO"/>
                <a:ea typeface="HG丸ｺﾞｼｯｸM-PRO"/>
                <a:cs typeface="HG丸ｺﾞｼｯｸM-PRO"/>
              </a:rPr>
            </a:br>
            <a:r>
              <a:rPr lang="ja-JP" altLang="en-US" sz="4800" dirty="0">
                <a:solidFill>
                  <a:srgbClr val="000000"/>
                </a:solidFill>
                <a:latin typeface="HG丸ｺﾞｼｯｸM-PRO"/>
                <a:ea typeface="HG丸ｺﾞｼｯｸM-PRO"/>
                <a:cs typeface="HG丸ｺﾞｼｯｸM-PRO"/>
              </a:rPr>
              <a:t>行動を考えよう</a:t>
            </a:r>
            <a:endParaRPr kumimoji="1" lang="ja-JP" altLang="en-US" sz="4400" dirty="0">
              <a:solidFill>
                <a:srgbClr val="000000"/>
              </a:solidFill>
              <a:latin typeface="HG丸ｺﾞｼｯｸM-PRO"/>
              <a:ea typeface="HG丸ｺﾞｼｯｸM-PRO"/>
              <a:cs typeface="HG丸ｺﾞｼｯｸM-PRO"/>
            </a:endParaRPr>
          </a:p>
        </p:txBody>
      </p:sp>
      <p:sp>
        <p:nvSpPr>
          <p:cNvPr id="3" name="正方形/長方形 2"/>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p.42</a:t>
            </a:r>
          </a:p>
        </p:txBody>
      </p:sp>
    </p:spTree>
    <p:extLst>
      <p:ext uri="{BB962C8B-B14F-4D97-AF65-F5344CB8AC3E}">
        <p14:creationId xmlns:p14="http://schemas.microsoft.com/office/powerpoint/2010/main" val="3758951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4237146795"/>
              </p:ext>
            </p:extLst>
          </p:nvPr>
        </p:nvGraphicFramePr>
        <p:xfrm>
          <a:off x="1520995" y="441345"/>
          <a:ext cx="1051180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角丸四角形 3"/>
          <p:cNvSpPr/>
          <p:nvPr/>
        </p:nvSpPr>
        <p:spPr>
          <a:xfrm>
            <a:off x="220133" y="1540932"/>
            <a:ext cx="1811867" cy="1117601"/>
          </a:xfrm>
          <a:prstGeom prst="roundRect">
            <a:avLst/>
          </a:prstGeom>
          <a:solidFill>
            <a:schemeClr val="accent5">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2"/>
                </a:solidFill>
                <a:latin typeface="HG丸ｺﾞｼｯｸM-PRO"/>
                <a:ea typeface="HG丸ｺﾞｼｯｸM-PRO"/>
                <a:cs typeface="HG丸ｺﾞｼｯｸM-PRO"/>
              </a:rPr>
              <a:t>飲酒</a:t>
            </a:r>
          </a:p>
        </p:txBody>
      </p:sp>
      <p:sp>
        <p:nvSpPr>
          <p:cNvPr id="6" name="正方形/長方形 5"/>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p.42</a:t>
            </a:r>
          </a:p>
        </p:txBody>
      </p:sp>
    </p:spTree>
    <p:extLst>
      <p:ext uri="{BB962C8B-B14F-4D97-AF65-F5344CB8AC3E}">
        <p14:creationId xmlns:p14="http://schemas.microsoft.com/office/powerpoint/2010/main" val="3398182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60933734"/>
              </p:ext>
            </p:extLst>
          </p:nvPr>
        </p:nvGraphicFramePr>
        <p:xfrm>
          <a:off x="1520995" y="441345"/>
          <a:ext cx="1051180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角丸四角形 5"/>
          <p:cNvSpPr/>
          <p:nvPr/>
        </p:nvSpPr>
        <p:spPr>
          <a:xfrm>
            <a:off x="220133" y="1540932"/>
            <a:ext cx="1811867" cy="1117601"/>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2"/>
                </a:solidFill>
                <a:latin typeface="HG丸ｺﾞｼｯｸM-PRO"/>
                <a:ea typeface="HG丸ｺﾞｼｯｸM-PRO"/>
                <a:cs typeface="HG丸ｺﾞｼｯｸM-PRO"/>
              </a:rPr>
              <a:t>生活習慣</a:t>
            </a:r>
          </a:p>
        </p:txBody>
      </p:sp>
      <p:sp>
        <p:nvSpPr>
          <p:cNvPr id="7" name="正方形/長方形 6"/>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p.43</a:t>
            </a:r>
          </a:p>
        </p:txBody>
      </p:sp>
    </p:spTree>
    <p:extLst>
      <p:ext uri="{BB962C8B-B14F-4D97-AF65-F5344CB8AC3E}">
        <p14:creationId xmlns:p14="http://schemas.microsoft.com/office/powerpoint/2010/main" val="3810745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5400" dirty="0">
                <a:solidFill>
                  <a:srgbClr val="000000"/>
                </a:solidFill>
                <a:latin typeface="HG丸ｺﾞｼｯｸM-PRO"/>
                <a:ea typeface="HG丸ｺﾞｼｯｸM-PRO"/>
                <a:cs typeface="HG丸ｺﾞｼｯｸM-PRO"/>
              </a:rPr>
              <a:t>ごほうびをあげよう</a:t>
            </a:r>
            <a:endParaRPr kumimoji="1" lang="ja-JP" altLang="en-US" dirty="0">
              <a:solidFill>
                <a:srgbClr val="000000"/>
              </a:solidFill>
              <a:latin typeface="HG丸ｺﾞｼｯｸM-PRO"/>
              <a:ea typeface="HG丸ｺﾞｼｯｸM-PRO"/>
              <a:cs typeface="HG丸ｺﾞｼｯｸM-PRO"/>
            </a:endParaRP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p.43</a:t>
            </a:r>
          </a:p>
        </p:txBody>
      </p:sp>
    </p:spTree>
    <p:extLst>
      <p:ext uri="{BB962C8B-B14F-4D97-AF65-F5344CB8AC3E}">
        <p14:creationId xmlns:p14="http://schemas.microsoft.com/office/powerpoint/2010/main" val="2182015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noAutofit/>
          </a:bodyPr>
          <a:lstStyle/>
          <a:p>
            <a:pPr eaLnBrk="1" hangingPunct="1"/>
            <a:r>
              <a:rPr lang="ja-JP" altLang="en-US" sz="4400" dirty="0">
                <a:solidFill>
                  <a:srgbClr val="000000"/>
                </a:solidFill>
                <a:latin typeface="HG丸ｺﾞｼｯｸM-PRO"/>
                <a:ea typeface="HG丸ｺﾞｼｯｸM-PRO"/>
                <a:cs typeface="HG丸ｺﾞｼｯｸM-PRO"/>
              </a:rPr>
              <a:t>あなた自身にごほうびを</a:t>
            </a:r>
          </a:p>
        </p:txBody>
      </p:sp>
      <p:sp>
        <p:nvSpPr>
          <p:cNvPr id="14339" name="コンテンツ プレースホルダー 2"/>
          <p:cNvSpPr>
            <a:spLocks noGrp="1"/>
          </p:cNvSpPr>
          <p:nvPr>
            <p:ph idx="1"/>
          </p:nvPr>
        </p:nvSpPr>
        <p:spPr/>
        <p:txBody>
          <a:bodyPr/>
          <a:lstStyle/>
          <a:p>
            <a:pPr marL="0" indent="0" eaLnBrk="1" hangingPunct="1">
              <a:buFont typeface="Arial" charset="0"/>
              <a:buNone/>
            </a:pPr>
            <a:r>
              <a:rPr lang="ja-JP" altLang="en-US" sz="2800" dirty="0">
                <a:solidFill>
                  <a:srgbClr val="000000"/>
                </a:solidFill>
                <a:latin typeface="HG丸ｺﾞｼｯｸM-PRO"/>
                <a:ea typeface="HG丸ｺﾞｼｯｸM-PRO"/>
                <a:cs typeface="HG丸ｺﾞｼｯｸM-PRO"/>
              </a:rPr>
              <a:t>ここまで参加され</a:t>
            </a:r>
            <a:endParaRPr lang="en-US" altLang="ja-JP" sz="2800" dirty="0">
              <a:solidFill>
                <a:srgbClr val="000000"/>
              </a:solidFill>
              <a:latin typeface="HG丸ｺﾞｼｯｸM-PRO"/>
              <a:ea typeface="HG丸ｺﾞｼｯｸM-PRO"/>
              <a:cs typeface="HG丸ｺﾞｼｯｸM-PRO"/>
            </a:endParaRPr>
          </a:p>
          <a:p>
            <a:pPr marL="0" indent="0" eaLnBrk="1" hangingPunct="1">
              <a:buFont typeface="Arial" charset="0"/>
              <a:buNone/>
            </a:pPr>
            <a:r>
              <a:rPr lang="ja-JP" altLang="en-US" sz="2800" dirty="0">
                <a:solidFill>
                  <a:srgbClr val="000000"/>
                </a:solidFill>
                <a:latin typeface="HG丸ｺﾞｼｯｸM-PRO"/>
                <a:ea typeface="HG丸ｺﾞｼｯｸM-PRO"/>
                <a:cs typeface="HG丸ｺﾞｼｯｸM-PRO"/>
              </a:rPr>
              <a:t>努力されたあなたにごごほうびをあげましょう！！</a:t>
            </a:r>
            <a:endParaRPr lang="en-US" altLang="ja-JP" sz="2800" dirty="0">
              <a:solidFill>
                <a:srgbClr val="000000"/>
              </a:solidFill>
              <a:latin typeface="HG丸ｺﾞｼｯｸM-PRO"/>
              <a:ea typeface="HG丸ｺﾞｼｯｸM-PRO"/>
              <a:cs typeface="HG丸ｺﾞｼｯｸM-PRO"/>
            </a:endParaRPr>
          </a:p>
          <a:p>
            <a:pPr marL="0" indent="0" eaLnBrk="1" hangingPunct="1">
              <a:buFont typeface="Arial" charset="0"/>
              <a:buNone/>
            </a:pPr>
            <a:endParaRPr lang="en-US" altLang="ja-JP" dirty="0">
              <a:solidFill>
                <a:srgbClr val="000000"/>
              </a:solidFill>
              <a:latin typeface="メイリオ" charset="0"/>
              <a:ea typeface="メイリオ" charset="0"/>
              <a:cs typeface="メイリオ" charset="0"/>
            </a:endParaRPr>
          </a:p>
          <a:p>
            <a:pPr marL="0" indent="0" eaLnBrk="1" hangingPunct="1">
              <a:buFont typeface="Arial" charset="0"/>
              <a:buNone/>
            </a:pPr>
            <a:endParaRPr lang="en-US" altLang="ja-JP" dirty="0">
              <a:solidFill>
                <a:srgbClr val="000000"/>
              </a:solidFill>
              <a:latin typeface="メイリオ" charset="0"/>
              <a:ea typeface="メイリオ" charset="0"/>
              <a:cs typeface="メイリオ" charset="0"/>
            </a:endParaRPr>
          </a:p>
        </p:txBody>
      </p:sp>
      <p:graphicFrame>
        <p:nvGraphicFramePr>
          <p:cNvPr id="4" name="表 3"/>
          <p:cNvGraphicFramePr>
            <a:graphicFrameLocks noGrp="1"/>
          </p:cNvGraphicFramePr>
          <p:nvPr>
            <p:extLst>
              <p:ext uri="{D42A27DB-BD31-4B8C-83A1-F6EECF244321}">
                <p14:modId xmlns:p14="http://schemas.microsoft.com/office/powerpoint/2010/main" val="2772846558"/>
              </p:ext>
            </p:extLst>
          </p:nvPr>
        </p:nvGraphicFramePr>
        <p:xfrm>
          <a:off x="1233718" y="3114523"/>
          <a:ext cx="10414000" cy="1554480"/>
        </p:xfrm>
        <a:graphic>
          <a:graphicData uri="http://schemas.openxmlformats.org/drawingml/2006/table">
            <a:tbl>
              <a:tblPr firstRow="1" bandRow="1">
                <a:tableStyleId>{2D5ABB26-0587-4C30-8999-92F81FD0307C}</a:tableStyleId>
              </a:tblPr>
              <a:tblGrid>
                <a:gridCol w="2082800">
                  <a:extLst>
                    <a:ext uri="{9D8B030D-6E8A-4147-A177-3AD203B41FA5}">
                      <a16:colId xmlns:a16="http://schemas.microsoft.com/office/drawing/2014/main" val="20000"/>
                    </a:ext>
                  </a:extLst>
                </a:gridCol>
                <a:gridCol w="2082800">
                  <a:extLst>
                    <a:ext uri="{9D8B030D-6E8A-4147-A177-3AD203B41FA5}">
                      <a16:colId xmlns:a16="http://schemas.microsoft.com/office/drawing/2014/main" val="20001"/>
                    </a:ext>
                  </a:extLst>
                </a:gridCol>
                <a:gridCol w="2082800">
                  <a:extLst>
                    <a:ext uri="{9D8B030D-6E8A-4147-A177-3AD203B41FA5}">
                      <a16:colId xmlns:a16="http://schemas.microsoft.com/office/drawing/2014/main" val="20002"/>
                    </a:ext>
                  </a:extLst>
                </a:gridCol>
                <a:gridCol w="2082800">
                  <a:extLst>
                    <a:ext uri="{9D8B030D-6E8A-4147-A177-3AD203B41FA5}">
                      <a16:colId xmlns:a16="http://schemas.microsoft.com/office/drawing/2014/main" val="20003"/>
                    </a:ext>
                  </a:extLst>
                </a:gridCol>
                <a:gridCol w="2082800">
                  <a:extLst>
                    <a:ext uri="{9D8B030D-6E8A-4147-A177-3AD203B41FA5}">
                      <a16:colId xmlns:a16="http://schemas.microsoft.com/office/drawing/2014/main" val="20004"/>
                    </a:ext>
                  </a:extLst>
                </a:gridCol>
              </a:tblGrid>
              <a:tr h="370840">
                <a:tc>
                  <a:txBody>
                    <a:bodyPr/>
                    <a:lstStyle/>
                    <a:p>
                      <a:pPr lvl="0" algn="ctr"/>
                      <a:r>
                        <a:rPr kumimoji="1" lang="ja-JP" altLang="en-US" sz="2800" dirty="0">
                          <a:solidFill>
                            <a:srgbClr val="000000"/>
                          </a:solidFill>
                          <a:latin typeface="HG丸ｺﾞｼｯｸM-PRO"/>
                          <a:ea typeface="HG丸ｺﾞｼｯｸM-PRO"/>
                          <a:cs typeface="HG丸ｺﾞｼｯｸM-PRO"/>
                        </a:rPr>
                        <a:t>大掃除</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ヨガ</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日光浴</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映画に行く</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お風呂</a:t>
                      </a:r>
                    </a:p>
                  </a:txBody>
                  <a:tcPr/>
                </a:tc>
                <a:extLst>
                  <a:ext uri="{0D108BD9-81ED-4DB2-BD59-A6C34878D82A}">
                    <a16:rowId xmlns:a16="http://schemas.microsoft.com/office/drawing/2014/main" val="10000"/>
                  </a:ext>
                </a:extLst>
              </a:tr>
              <a:tr h="370840">
                <a:tc>
                  <a:txBody>
                    <a:bodyPr/>
                    <a:lstStyle/>
                    <a:p>
                      <a:pPr lvl="0" algn="ctr"/>
                      <a:r>
                        <a:rPr kumimoji="1" lang="ja-JP" altLang="en-US" sz="2800" dirty="0">
                          <a:solidFill>
                            <a:srgbClr val="000000"/>
                          </a:solidFill>
                          <a:latin typeface="HG丸ｺﾞｼｯｸM-PRO"/>
                          <a:ea typeface="HG丸ｺﾞｼｯｸM-PRO"/>
                          <a:cs typeface="HG丸ｺﾞｼｯｸM-PRO"/>
                        </a:rPr>
                        <a:t>音楽</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楽器を弾く</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笑う</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雑誌を読む</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花を買う</a:t>
                      </a:r>
                    </a:p>
                  </a:txBody>
                  <a:tcPr/>
                </a:tc>
                <a:extLst>
                  <a:ext uri="{0D108BD9-81ED-4DB2-BD59-A6C34878D82A}">
                    <a16:rowId xmlns:a16="http://schemas.microsoft.com/office/drawing/2014/main" val="10001"/>
                  </a:ext>
                </a:extLst>
              </a:tr>
              <a:tr h="370840">
                <a:tc>
                  <a:txBody>
                    <a:bodyPr/>
                    <a:lstStyle/>
                    <a:p>
                      <a:pPr lvl="0" algn="ctr"/>
                      <a:r>
                        <a:rPr kumimoji="1" lang="ja-JP" altLang="en-US" sz="2800" dirty="0">
                          <a:solidFill>
                            <a:srgbClr val="000000"/>
                          </a:solidFill>
                          <a:latin typeface="HG丸ｺﾞｼｯｸM-PRO"/>
                          <a:ea typeface="HG丸ｺﾞｼｯｸM-PRO"/>
                          <a:cs typeface="HG丸ｺﾞｼｯｸM-PRO"/>
                        </a:rPr>
                        <a:t>公園に行く</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一人になる</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何もしない</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おしゃれ</a:t>
                      </a:r>
                    </a:p>
                  </a:txBody>
                  <a:tcPr/>
                </a:tc>
                <a:tc>
                  <a:txBody>
                    <a:bodyPr/>
                    <a:lstStyle/>
                    <a:p>
                      <a:pPr lvl="0" algn="ctr"/>
                      <a:r>
                        <a:rPr kumimoji="1" lang="ja-JP" altLang="en-US" sz="2800" dirty="0">
                          <a:solidFill>
                            <a:srgbClr val="000000"/>
                          </a:solidFill>
                          <a:latin typeface="HG丸ｺﾞｼｯｸM-PRO"/>
                          <a:ea typeface="HG丸ｺﾞｼｯｸM-PRO"/>
                          <a:cs typeface="HG丸ｺﾞｼｯｸM-PRO"/>
                        </a:rPr>
                        <a:t>ドライブ　</a:t>
                      </a:r>
                      <a:endParaRPr kumimoji="1" lang="en-US" altLang="ja-JP" sz="2800" dirty="0">
                        <a:solidFill>
                          <a:srgbClr val="000000"/>
                        </a:solidFill>
                        <a:latin typeface="HG丸ｺﾞｼｯｸM-PRO"/>
                        <a:ea typeface="HG丸ｺﾞｼｯｸM-PRO"/>
                        <a:cs typeface="HG丸ｺﾞｼｯｸM-PRO"/>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97953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normAutofit fontScale="90000"/>
          </a:bodyPr>
          <a:lstStyle/>
          <a:p>
            <a:pPr eaLnBrk="1" hangingPunct="1"/>
            <a:r>
              <a:rPr lang="ja-JP" altLang="en-US" sz="4400" dirty="0">
                <a:solidFill>
                  <a:srgbClr val="000000"/>
                </a:solidFill>
                <a:latin typeface="HG丸ｺﾞｼｯｸM-PRO"/>
                <a:ea typeface="HG丸ｺﾞｼｯｸM-PRO"/>
                <a:cs typeface="HG丸ｺﾞｼｯｸM-PRO"/>
              </a:rPr>
              <a:t>パートナーの望ましい行動にごほうびを</a:t>
            </a:r>
          </a:p>
        </p:txBody>
      </p:sp>
      <p:sp>
        <p:nvSpPr>
          <p:cNvPr id="10243" name="コンテンツ プレースホルダー 2"/>
          <p:cNvSpPr>
            <a:spLocks noGrp="1"/>
          </p:cNvSpPr>
          <p:nvPr>
            <p:ph idx="1"/>
          </p:nvPr>
        </p:nvSpPr>
        <p:spPr>
          <a:xfrm>
            <a:off x="2032000" y="1795070"/>
            <a:ext cx="9548813" cy="4114800"/>
          </a:xfrm>
        </p:spPr>
        <p:txBody>
          <a:bodyPr>
            <a:noAutofit/>
          </a:bodyPr>
          <a:lstStyle/>
          <a:p>
            <a:pPr marL="0" indent="0">
              <a:buNone/>
            </a:pPr>
            <a:r>
              <a:rPr lang="ja-JP" altLang="en-US" sz="2800" dirty="0">
                <a:solidFill>
                  <a:srgbClr val="000000"/>
                </a:solidFill>
                <a:latin typeface="HG丸ｺﾞｼｯｸM-PRO"/>
                <a:ea typeface="HG丸ｺﾞｼｯｸM-PRO"/>
                <a:cs typeface="HG丸ｺﾞｼｯｸM-PRO"/>
              </a:rPr>
              <a:t>パートナーに期待した目標が達成できたら報酬（ごほうび）を与えましょう</a:t>
            </a:r>
            <a:endParaRPr lang="en-US" altLang="ja-JP" sz="2800" dirty="0">
              <a:solidFill>
                <a:srgbClr val="000000"/>
              </a:solidFill>
              <a:latin typeface="HG丸ｺﾞｼｯｸM-PRO"/>
              <a:ea typeface="HG丸ｺﾞｼｯｸM-PRO"/>
              <a:cs typeface="HG丸ｺﾞｼｯｸM-PRO"/>
            </a:endParaRPr>
          </a:p>
          <a:p>
            <a:pPr marL="0" indent="0">
              <a:buNone/>
            </a:pPr>
            <a:r>
              <a:rPr lang="ja-JP" altLang="en-US" sz="2800" dirty="0">
                <a:solidFill>
                  <a:srgbClr val="000000"/>
                </a:solidFill>
                <a:latin typeface="HG丸ｺﾞｼｯｸM-PRO"/>
                <a:ea typeface="HG丸ｺﾞｼｯｸM-PRO"/>
                <a:cs typeface="HG丸ｺﾞｼｯｸM-PRO"/>
              </a:rPr>
              <a:t>やってくれたら、すぐ報酬（ごほうび）を与えると、その行動は増える</a:t>
            </a:r>
            <a:endParaRPr lang="en-US" altLang="ja-JP" sz="2800" dirty="0">
              <a:solidFill>
                <a:srgbClr val="000000"/>
              </a:solidFill>
              <a:latin typeface="HG丸ｺﾞｼｯｸM-PRO"/>
              <a:ea typeface="HG丸ｺﾞｼｯｸM-PRO"/>
              <a:cs typeface="HG丸ｺﾞｼｯｸM-PRO"/>
            </a:endParaRPr>
          </a:p>
          <a:p>
            <a:pPr marL="0" indent="0" eaLnBrk="1" hangingPunct="1">
              <a:buFont typeface="Arial" charset="0"/>
              <a:buNone/>
            </a:pPr>
            <a:r>
              <a:rPr lang="ja-JP" altLang="en-US" sz="2800" dirty="0">
                <a:solidFill>
                  <a:srgbClr val="000000"/>
                </a:solidFill>
                <a:latin typeface="HG丸ｺﾞｼｯｸM-PRO"/>
                <a:ea typeface="HG丸ｺﾞｼｯｸM-PRO"/>
                <a:cs typeface="HG丸ｺﾞｼｯｸM-PRO"/>
              </a:rPr>
              <a:t>難しいことは考えなくて</a:t>
            </a:r>
            <a:r>
              <a:rPr lang="en-US" altLang="ja-JP" sz="2800" dirty="0">
                <a:solidFill>
                  <a:srgbClr val="000000"/>
                </a:solidFill>
                <a:latin typeface="HG丸ｺﾞｼｯｸM-PRO"/>
                <a:ea typeface="HG丸ｺﾞｼｯｸM-PRO"/>
                <a:cs typeface="HG丸ｺﾞｼｯｸM-PRO"/>
              </a:rPr>
              <a:t>OK</a:t>
            </a:r>
          </a:p>
          <a:p>
            <a:pPr marL="0" indent="0">
              <a:buNone/>
            </a:pPr>
            <a:r>
              <a:rPr lang="ja-JP" altLang="en-US" sz="2800" dirty="0">
                <a:solidFill>
                  <a:srgbClr val="000000"/>
                </a:solidFill>
                <a:latin typeface="HG丸ｺﾞｼｯｸM-PRO"/>
                <a:ea typeface="HG丸ｺﾞｼｯｸM-PRO"/>
                <a:cs typeface="HG丸ｺﾞｼｯｸM-PRO"/>
              </a:rPr>
              <a:t>あなたがニコニコする、「ありがとう」と言うことも報酬（ごほうび）</a:t>
            </a:r>
            <a:endParaRPr lang="en-US" altLang="ja-JP" sz="2800" dirty="0">
              <a:solidFill>
                <a:srgbClr val="000000"/>
              </a:solidFill>
              <a:latin typeface="HG丸ｺﾞｼｯｸM-PRO"/>
              <a:ea typeface="HG丸ｺﾞｼｯｸM-PRO"/>
              <a:cs typeface="HG丸ｺﾞｼｯｸM-PRO"/>
            </a:endParaRP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p.44</a:t>
            </a:r>
          </a:p>
        </p:txBody>
      </p:sp>
    </p:spTree>
    <p:extLst>
      <p:ext uri="{BB962C8B-B14F-4D97-AF65-F5344CB8AC3E}">
        <p14:creationId xmlns:p14="http://schemas.microsoft.com/office/powerpoint/2010/main" val="1389370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noAutofit/>
          </a:bodyPr>
          <a:lstStyle/>
          <a:p>
            <a:pPr eaLnBrk="1" hangingPunct="1"/>
            <a:r>
              <a:rPr lang="ja-JP" altLang="en-US" sz="4400" dirty="0">
                <a:solidFill>
                  <a:srgbClr val="000000"/>
                </a:solidFill>
                <a:latin typeface="HG丸ｺﾞｼｯｸM-PRO"/>
                <a:ea typeface="HG丸ｺﾞｼｯｸM-PRO"/>
                <a:cs typeface="HG丸ｺﾞｼｯｸM-PRO"/>
              </a:rPr>
              <a:t>パートナーへのごほうびは？</a:t>
            </a:r>
          </a:p>
        </p:txBody>
      </p:sp>
      <p:sp>
        <p:nvSpPr>
          <p:cNvPr id="32770" name="コンテンツ プレースホルダー 2"/>
          <p:cNvSpPr>
            <a:spLocks noGrp="1"/>
          </p:cNvSpPr>
          <p:nvPr>
            <p:ph idx="1"/>
          </p:nvPr>
        </p:nvSpPr>
        <p:spPr/>
        <p:txBody>
          <a:bodyPr>
            <a:noAutofit/>
          </a:bodyPr>
          <a:lstStyle/>
          <a:p>
            <a:pPr eaLnBrk="1" hangingPunct="1">
              <a:buFont typeface="Arial" panose="020B0604020202020204" pitchFamily="34" charset="0"/>
              <a:buChar char="•"/>
              <a:defRPr/>
            </a:pPr>
            <a:r>
              <a:rPr lang="ja-JP" altLang="en-US" sz="2800" dirty="0">
                <a:solidFill>
                  <a:srgbClr val="000000"/>
                </a:solidFill>
                <a:latin typeface="HG丸ｺﾞｼｯｸM-PRO"/>
                <a:ea typeface="HG丸ｺﾞｼｯｸM-PRO"/>
                <a:cs typeface="HG丸ｺﾞｼｯｸM-PRO"/>
              </a:rPr>
              <a:t>パートナーが言われてうれしい言葉</a:t>
            </a:r>
            <a:endParaRPr lang="en-US" altLang="ja-JP" sz="2800" dirty="0">
              <a:solidFill>
                <a:srgbClr val="000000"/>
              </a:solidFill>
              <a:latin typeface="HG丸ｺﾞｼｯｸM-PRO"/>
              <a:ea typeface="HG丸ｺﾞｼｯｸM-PRO"/>
              <a:cs typeface="HG丸ｺﾞｼｯｸM-PRO"/>
            </a:endParaRPr>
          </a:p>
          <a:p>
            <a:pPr marL="0" indent="0" eaLnBrk="1" hangingPunct="1">
              <a:buFont typeface="Arial" panose="020B0604020202020204" pitchFamily="34" charset="0"/>
              <a:buNone/>
              <a:defRPr/>
            </a:pPr>
            <a:endParaRPr lang="en-US" altLang="ja-JP" sz="2800" dirty="0">
              <a:solidFill>
                <a:srgbClr val="000000"/>
              </a:solidFill>
              <a:latin typeface="HG丸ｺﾞｼｯｸM-PRO"/>
              <a:ea typeface="HG丸ｺﾞｼｯｸM-PRO"/>
              <a:cs typeface="HG丸ｺﾞｼｯｸM-PRO"/>
            </a:endParaRPr>
          </a:p>
          <a:p>
            <a:pPr>
              <a:buFont typeface="Arial" panose="020B0604020202020204" pitchFamily="34" charset="0"/>
              <a:buChar char="•"/>
              <a:defRPr/>
            </a:pPr>
            <a:r>
              <a:rPr lang="ja-JP" altLang="en-US" sz="2800" dirty="0">
                <a:solidFill>
                  <a:srgbClr val="000000"/>
                </a:solidFill>
                <a:latin typeface="HG丸ｺﾞｼｯｸM-PRO"/>
                <a:ea typeface="HG丸ｺﾞｼｯｸM-PRO"/>
                <a:cs typeface="HG丸ｺﾞｼｯｸM-PRO"/>
              </a:rPr>
              <a:t>パートナーの好きな食べ物</a:t>
            </a:r>
            <a:endParaRPr lang="en-US" altLang="ja-JP" sz="2800" dirty="0">
              <a:solidFill>
                <a:srgbClr val="000000"/>
              </a:solidFill>
              <a:latin typeface="HG丸ｺﾞｼｯｸM-PRO"/>
              <a:ea typeface="HG丸ｺﾞｼｯｸM-PRO"/>
              <a:cs typeface="HG丸ｺﾞｼｯｸM-PRO"/>
            </a:endParaRPr>
          </a:p>
          <a:p>
            <a:pPr eaLnBrk="1" hangingPunct="1">
              <a:buFont typeface="Arial" panose="020B0604020202020204" pitchFamily="34" charset="0"/>
              <a:buChar char="•"/>
              <a:defRPr/>
            </a:pPr>
            <a:endParaRPr lang="en-US" altLang="ja-JP" sz="2800" dirty="0">
              <a:solidFill>
                <a:srgbClr val="000000"/>
              </a:solidFill>
              <a:latin typeface="HG丸ｺﾞｼｯｸM-PRO"/>
              <a:ea typeface="HG丸ｺﾞｼｯｸM-PRO"/>
              <a:cs typeface="HG丸ｺﾞｼｯｸM-PRO"/>
            </a:endParaRPr>
          </a:p>
          <a:p>
            <a:pPr>
              <a:buFont typeface="Arial" panose="020B0604020202020204" pitchFamily="34" charset="0"/>
              <a:buChar char="•"/>
              <a:defRPr/>
            </a:pPr>
            <a:r>
              <a:rPr lang="ja-JP" altLang="en-US" sz="2800" dirty="0">
                <a:solidFill>
                  <a:srgbClr val="000000"/>
                </a:solidFill>
                <a:latin typeface="HG丸ｺﾞｼｯｸM-PRO"/>
                <a:ea typeface="HG丸ｺﾞｼｯｸM-PRO"/>
                <a:cs typeface="HG丸ｺﾞｼｯｸM-PRO"/>
              </a:rPr>
              <a:t>パートナーがしていて笑顔になること</a:t>
            </a:r>
            <a:endParaRPr lang="en-US" altLang="ja-JP" sz="2800" dirty="0">
              <a:solidFill>
                <a:srgbClr val="000000"/>
              </a:solidFill>
              <a:latin typeface="HG丸ｺﾞｼｯｸM-PRO"/>
              <a:ea typeface="HG丸ｺﾞｼｯｸM-PRO"/>
              <a:cs typeface="HG丸ｺﾞｼｯｸM-PRO"/>
            </a:endParaRPr>
          </a:p>
          <a:p>
            <a:pPr eaLnBrk="1" hangingPunct="1">
              <a:buFont typeface="Arial" panose="020B0604020202020204" pitchFamily="34" charset="0"/>
              <a:buChar char="•"/>
              <a:defRPr/>
            </a:pPr>
            <a:endParaRPr lang="en-US" altLang="ja-JP" sz="2800" dirty="0">
              <a:solidFill>
                <a:srgbClr val="000000"/>
              </a:solidFill>
              <a:latin typeface="HG丸ｺﾞｼｯｸM-PRO"/>
              <a:ea typeface="HG丸ｺﾞｼｯｸM-PRO"/>
              <a:cs typeface="HG丸ｺﾞｼｯｸM-PRO"/>
            </a:endParaRPr>
          </a:p>
          <a:p>
            <a:pPr>
              <a:buFont typeface="Arial" panose="020B0604020202020204" pitchFamily="34" charset="0"/>
              <a:buChar char="•"/>
              <a:defRPr/>
            </a:pPr>
            <a:r>
              <a:rPr lang="ja-JP" altLang="en-US" sz="2800" dirty="0">
                <a:solidFill>
                  <a:srgbClr val="000000"/>
                </a:solidFill>
                <a:latin typeface="HG丸ｺﾞｼｯｸM-PRO"/>
                <a:ea typeface="HG丸ｺﾞｼｯｸM-PRO"/>
                <a:cs typeface="HG丸ｺﾞｼｯｸM-PRO"/>
              </a:rPr>
              <a:t>パートナーが好きなもの</a:t>
            </a:r>
          </a:p>
        </p:txBody>
      </p:sp>
      <p:sp>
        <p:nvSpPr>
          <p:cNvPr id="3" name="AutoShape 2"/>
          <p:cNvSpPr>
            <a:spLocks noChangeArrowheads="1"/>
          </p:cNvSpPr>
          <p:nvPr/>
        </p:nvSpPr>
        <p:spPr bwMode="auto">
          <a:xfrm>
            <a:off x="2402925" y="2067023"/>
            <a:ext cx="8719165" cy="752475"/>
          </a:xfrm>
          <a:prstGeom prst="roundRect">
            <a:avLst>
              <a:gd name="adj" fmla="val 16667"/>
            </a:avLst>
          </a:prstGeom>
          <a:solidFill>
            <a:srgbClr val="F2DBDB"/>
          </a:solidFill>
          <a:ln w="9525">
            <a:solidFill>
              <a:srgbClr val="F2DBDB"/>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6" name="AutoShape 2"/>
          <p:cNvSpPr>
            <a:spLocks noChangeArrowheads="1"/>
          </p:cNvSpPr>
          <p:nvPr/>
        </p:nvSpPr>
        <p:spPr bwMode="auto">
          <a:xfrm>
            <a:off x="2402924" y="3286321"/>
            <a:ext cx="8719165" cy="752475"/>
          </a:xfrm>
          <a:prstGeom prst="roundRect">
            <a:avLst>
              <a:gd name="adj" fmla="val 16667"/>
            </a:avLst>
          </a:prstGeom>
          <a:solidFill>
            <a:srgbClr val="F2DBDB"/>
          </a:solidFill>
          <a:ln w="9525">
            <a:solidFill>
              <a:srgbClr val="F2DBDB"/>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7" name="AutoShape 2"/>
          <p:cNvSpPr>
            <a:spLocks noChangeArrowheads="1"/>
          </p:cNvSpPr>
          <p:nvPr/>
        </p:nvSpPr>
        <p:spPr bwMode="auto">
          <a:xfrm>
            <a:off x="2402924" y="4517961"/>
            <a:ext cx="8719165" cy="752475"/>
          </a:xfrm>
          <a:prstGeom prst="roundRect">
            <a:avLst>
              <a:gd name="adj" fmla="val 16667"/>
            </a:avLst>
          </a:prstGeom>
          <a:solidFill>
            <a:srgbClr val="F2DBDB"/>
          </a:solidFill>
          <a:ln w="9525">
            <a:solidFill>
              <a:srgbClr val="F2DBDB"/>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 name="AutoShape 2"/>
          <p:cNvSpPr>
            <a:spLocks noChangeArrowheads="1"/>
          </p:cNvSpPr>
          <p:nvPr/>
        </p:nvSpPr>
        <p:spPr bwMode="auto">
          <a:xfrm>
            <a:off x="2402924" y="5715000"/>
            <a:ext cx="8719165" cy="752475"/>
          </a:xfrm>
          <a:prstGeom prst="roundRect">
            <a:avLst>
              <a:gd name="adj" fmla="val 16667"/>
            </a:avLst>
          </a:prstGeom>
          <a:solidFill>
            <a:srgbClr val="F2DBDB"/>
          </a:solidFill>
          <a:ln w="9525">
            <a:solidFill>
              <a:srgbClr val="F2DBDB"/>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9" name="正方形/長方形 8"/>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p.44</a:t>
            </a:r>
          </a:p>
        </p:txBody>
      </p:sp>
    </p:spTree>
    <p:extLst>
      <p:ext uri="{BB962C8B-B14F-4D97-AF65-F5344CB8AC3E}">
        <p14:creationId xmlns:p14="http://schemas.microsoft.com/office/powerpoint/2010/main" val="121951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en-US" altLang="ja-JP" sz="4400" dirty="0">
                <a:solidFill>
                  <a:srgbClr val="000000"/>
                </a:solidFill>
                <a:latin typeface="HG丸ｺﾞｼｯｸM-PRO" panose="020F0600000000000000" pitchFamily="50" charset="-128"/>
                <a:ea typeface="HG丸ｺﾞｼｯｸM-PRO" panose="020F0600000000000000" pitchFamily="50" charset="-128"/>
                <a:cs typeface="ヒラギノ丸ゴ Pro W4"/>
              </a:rPr>
              <a:t>DASH</a:t>
            </a:r>
            <a:r>
              <a:rPr lang="ja-JP" altLang="en-US" sz="4400" dirty="0">
                <a:solidFill>
                  <a:srgbClr val="000000"/>
                </a:solidFill>
                <a:latin typeface="HG丸ｺﾞｼｯｸM-PRO" panose="020F0600000000000000" pitchFamily="50" charset="-128"/>
                <a:ea typeface="HG丸ｺﾞｼｯｸM-PRO" panose="020F0600000000000000" pitchFamily="50" charset="-128"/>
                <a:cs typeface="ヒラギノ丸ゴ Pro W4"/>
              </a:rPr>
              <a:t>プログラムへようこそ！</a:t>
            </a:r>
            <a:endParaRPr lang="ja-JP" altLang="en-US" sz="4400" b="1"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p:txBody>
      </p:sp>
      <p:sp>
        <p:nvSpPr>
          <p:cNvPr id="3" name="コンテンツ プレースホルダー 2"/>
          <p:cNvSpPr>
            <a:spLocks noGrp="1"/>
          </p:cNvSpPr>
          <p:nvPr>
            <p:ph idx="1"/>
          </p:nvPr>
        </p:nvSpPr>
        <p:spPr>
          <a:xfrm>
            <a:off x="2208212" y="1600200"/>
            <a:ext cx="9770427" cy="4606290"/>
          </a:xfrm>
        </p:spPr>
        <p:txBody>
          <a:bodyPr rtlCol="0">
            <a:normAutofit fontScale="92500" lnSpcReduction="10000"/>
          </a:bodyPr>
          <a:lstStyle/>
          <a:p>
            <a:pPr marL="45720" indent="0" rtl="0">
              <a:buNone/>
            </a:pP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お約束</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a:p>
            <a:pPr marL="45720" indent="0" rtl="0">
              <a:buNone/>
            </a:pPr>
            <a:r>
              <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①</a:t>
            </a: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ここの話はここだけで　　　　　　　　　　　</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a:p>
            <a:pPr marL="45720" indent="0" rtl="0">
              <a:buNone/>
            </a:pP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　他の場所では話さないようにしましょう</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a:p>
            <a:pPr marL="45720" indent="0">
              <a:buNone/>
            </a:pPr>
            <a:r>
              <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②</a:t>
            </a: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rPr>
              <a:t>無理せず出来そうなことから　　　　　　</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a:p>
            <a:pPr marL="45720" indent="0">
              <a:buNone/>
            </a:pP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rPr>
              <a:t>　始めていきましょう</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a:p>
            <a:pPr marL="45720" indent="0">
              <a:buNone/>
            </a:pPr>
            <a:r>
              <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③</a:t>
            </a: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この場を使って練習し　　　　　　　　　　　　　</a:t>
            </a:r>
            <a:endParaRPr lang="en-US" altLang="ja-JP"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a:p>
            <a:pPr marL="45720" indent="0">
              <a:buNone/>
            </a:pPr>
            <a:r>
              <a:rPr lang="ja-JP" altLang="en-US" sz="3600"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　ご家庭でもやってみましょう</a:t>
            </a: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p.5</a:t>
            </a:r>
          </a:p>
        </p:txBody>
      </p:sp>
    </p:spTree>
    <p:extLst>
      <p:ext uri="{BB962C8B-B14F-4D97-AF65-F5344CB8AC3E}">
        <p14:creationId xmlns:p14="http://schemas.microsoft.com/office/powerpoint/2010/main" val="2177623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54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solidFill>
                <a:srgbClr val="000000"/>
              </a:solidFill>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04949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155300" y="728187"/>
            <a:ext cx="9372600" cy="806593"/>
          </a:xfrm>
          <a:prstGeom prst="rect">
            <a:avLst/>
          </a:prstGeom>
        </p:spPr>
        <p:txBody>
          <a:bodyPr/>
          <a:lstStyle>
            <a:lvl1pPr algn="l" defTabSz="914400" rtl="0" eaLnBrk="1" latinLnBrk="0" hangingPunct="1">
              <a:lnSpc>
                <a:spcPct val="90000"/>
              </a:lnSpc>
              <a:spcBef>
                <a:spcPct val="0"/>
              </a:spcBef>
              <a:buNone/>
              <a:defRPr sz="34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36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solidFill>
                <a:srgbClr val="000000"/>
              </a:solidFill>
            </a:endParaRPr>
          </a:p>
        </p:txBody>
      </p:sp>
      <p:sp>
        <p:nvSpPr>
          <p:cNvPr id="3" name="コンテンツ プレースホルダー 2"/>
          <p:cNvSpPr txBox="1">
            <a:spLocks/>
          </p:cNvSpPr>
          <p:nvPr/>
        </p:nvSpPr>
        <p:spPr>
          <a:xfrm>
            <a:off x="2208213" y="1600200"/>
            <a:ext cx="9372600" cy="4114800"/>
          </a:xfrm>
          <a:prstGeom prst="rect">
            <a:avLst/>
          </a:prstGeom>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Arial" charset="0"/>
              <a:buNone/>
            </a:pPr>
            <a:r>
              <a:rPr lang="ja-JP" altLang="en-US" sz="2800" dirty="0">
                <a:solidFill>
                  <a:srgbClr val="000000"/>
                </a:solidFill>
                <a:latin typeface="HG丸ｺﾞｼｯｸM-PRO"/>
                <a:ea typeface="HG丸ｺﾞｼｯｸM-PRO"/>
                <a:cs typeface="HG丸ｺﾞｼｯｸM-PRO"/>
              </a:rPr>
              <a:t>＜場面＞</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パートナーが仕事から帰ってきました。パートナーが</a:t>
            </a:r>
            <a:r>
              <a:rPr lang="en-US" altLang="ja-JP" sz="2800" dirty="0">
                <a:solidFill>
                  <a:srgbClr val="000000"/>
                </a:solidFill>
                <a:latin typeface="HG丸ｺﾞｼｯｸM-PRO"/>
                <a:ea typeface="HG丸ｺﾞｼｯｸM-PRO"/>
                <a:cs typeface="HG丸ｺﾞｼｯｸM-PRO"/>
              </a:rPr>
              <a:t>TV</a:t>
            </a:r>
            <a:r>
              <a:rPr lang="ja-JP" altLang="en-US" sz="2800" dirty="0">
                <a:solidFill>
                  <a:srgbClr val="000000"/>
                </a:solidFill>
                <a:latin typeface="HG丸ｺﾞｼｯｸM-PRO"/>
                <a:ea typeface="HG丸ｺﾞｼｯｸM-PRO"/>
                <a:cs typeface="HG丸ｺﾞｼｯｸM-PRO"/>
              </a:rPr>
              <a:t>を見ながら晩酌を始めようとしたところ、あなたはいつもは嫌な顔をして「また飲むの？」と言っていました。</a:t>
            </a:r>
            <a:endParaRPr lang="en-US" altLang="ja-JP" sz="2800" dirty="0">
              <a:solidFill>
                <a:srgbClr val="000000"/>
              </a:solidFill>
              <a:latin typeface="HG丸ｺﾞｼｯｸM-PRO"/>
              <a:ea typeface="HG丸ｺﾞｼｯｸM-PRO"/>
              <a:cs typeface="HG丸ｺﾞｼｯｸM-PRO"/>
            </a:endParaRP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0" b="99594" l="332" r="99336">
                        <a14:foregroundMark x1="26578" y1="19270" x2="42193" y2="50913"/>
                        <a14:foregroundMark x1="32558" y1="32252" x2="93688" y2="23732"/>
                        <a14:foregroundMark x1="53156" y1="9331" x2="56478" y2="28803"/>
                        <a14:foregroundMark x1="64120" y1="35700" x2="86711" y2="47667"/>
                        <a14:foregroundMark x1="75748" y1="37728" x2="79070" y2="12576"/>
                        <a14:foregroundMark x1="76412" y1="34280" x2="87375" y2="33671"/>
                        <a14:foregroundMark x1="54153" y1="54361" x2="70764" y2="36511"/>
                        <a14:foregroundMark x1="42525" y1="72819" x2="55482" y2="84381"/>
                        <a14:foregroundMark x1="25581" y1="92698" x2="40199" y2="91481"/>
                      </a14:backgroundRemoval>
                    </a14:imgEffect>
                  </a14:imgLayer>
                </a14:imgProps>
              </a:ext>
            </a:extLst>
          </a:blip>
          <a:stretch>
            <a:fillRect/>
          </a:stretch>
        </p:blipFill>
        <p:spPr>
          <a:xfrm>
            <a:off x="515545" y="4374041"/>
            <a:ext cx="1287468" cy="2108709"/>
          </a:xfrm>
          <a:prstGeom prst="rect">
            <a:avLst/>
          </a:prstGeom>
        </p:spPr>
      </p:pic>
      <p:pic>
        <p:nvPicPr>
          <p:cNvPr id="5" name="図 4"/>
          <p:cNvPicPr>
            <a:picLocks noChangeAspect="1"/>
          </p:cNvPicPr>
          <p:nvPr/>
        </p:nvPicPr>
        <p:blipFill>
          <a:blip r:embed="rId5" cstate="print">
            <a:extLst>
              <a:ext uri="{BEBA8EAE-BF5A-486C-A8C5-ECC9F3942E4B}">
                <a14:imgProps xmlns:a14="http://schemas.microsoft.com/office/drawing/2010/main">
                  <a14:imgLayer r:embed="rId6">
                    <a14:imgEffect>
                      <a14:backgroundRemoval t="416" b="100000" l="0" r="100000">
                        <a14:foregroundMark x1="29340" y1="45530" x2="68704" y2="37422"/>
                        <a14:foregroundMark x1="28606" y1="32640" x2="47677" y2="19543"/>
                        <a14:foregroundMark x1="27628" y1="39501" x2="38875" y2="35967"/>
                        <a14:foregroundMark x1="63570" y1="66112" x2="68704" y2="63410"/>
                        <a14:foregroundMark x1="59658" y1="76507" x2="62836" y2="70894"/>
                        <a14:foregroundMark x1="6112" y1="44075" x2="13692" y2="46778"/>
                        <a14:foregroundMark x1="15403" y1="51143" x2="28606" y2="54678"/>
                        <a14:foregroundMark x1="24205" y1="22661" x2="45966" y2="18919"/>
                      </a14:backgroundRemoval>
                    </a14:imgEffect>
                  </a14:imgLayer>
                </a14:imgProps>
              </a:ext>
            </a:extLst>
          </a:blip>
          <a:stretch>
            <a:fillRect/>
          </a:stretch>
        </p:blipFill>
        <p:spPr>
          <a:xfrm>
            <a:off x="9882430" y="4503596"/>
            <a:ext cx="1735735" cy="2041293"/>
          </a:xfrm>
          <a:prstGeom prst="rect">
            <a:avLst/>
          </a:prstGeom>
        </p:spPr>
      </p:pic>
    </p:spTree>
    <p:extLst>
      <p:ext uri="{BB962C8B-B14F-4D97-AF65-F5344CB8AC3E}">
        <p14:creationId xmlns:p14="http://schemas.microsoft.com/office/powerpoint/2010/main" val="2931727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155300" y="728187"/>
            <a:ext cx="9372600" cy="806593"/>
          </a:xfrm>
          <a:prstGeom prst="rect">
            <a:avLst/>
          </a:prstGeom>
        </p:spPr>
        <p:txBody>
          <a:bodyPr/>
          <a:lstStyle>
            <a:lvl1pPr algn="l" defTabSz="914400" rtl="0" eaLnBrk="1" latinLnBrk="0" hangingPunct="1">
              <a:lnSpc>
                <a:spcPct val="90000"/>
              </a:lnSpc>
              <a:spcBef>
                <a:spcPct val="0"/>
              </a:spcBef>
              <a:buNone/>
              <a:defRPr sz="34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36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solidFill>
                <a:srgbClr val="000000"/>
              </a:solidFill>
            </a:endParaRPr>
          </a:p>
        </p:txBody>
      </p:sp>
      <p:sp>
        <p:nvSpPr>
          <p:cNvPr id="3" name="コンテンツ プレースホルダー 2"/>
          <p:cNvSpPr txBox="1">
            <a:spLocks/>
          </p:cNvSpPr>
          <p:nvPr/>
        </p:nvSpPr>
        <p:spPr>
          <a:xfrm>
            <a:off x="2208213" y="1600200"/>
            <a:ext cx="9372600" cy="4114800"/>
          </a:xfrm>
          <a:prstGeom prst="rect">
            <a:avLst/>
          </a:prstGeom>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Arial" charset="0"/>
              <a:buNone/>
            </a:pPr>
            <a:r>
              <a:rPr lang="ja-JP" altLang="en-US" sz="2800" dirty="0">
                <a:solidFill>
                  <a:srgbClr val="000000"/>
                </a:solidFill>
                <a:latin typeface="HG丸ｺﾞｼｯｸM-PRO"/>
                <a:ea typeface="HG丸ｺﾞｼｯｸM-PRO"/>
                <a:cs typeface="HG丸ｺﾞｼｯｸM-PRO"/>
              </a:rPr>
              <a:t>＜場面＞</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しかし、今日は冷静にお酒を減らしてほしいことを伝え、健康が心配なので散歩に行こうと誘うことが出来ました。</a:t>
            </a:r>
            <a:endParaRPr lang="en-US" altLang="ja-JP" sz="2800" dirty="0">
              <a:solidFill>
                <a:srgbClr val="000000"/>
              </a:solidFill>
              <a:latin typeface="HG丸ｺﾞｼｯｸM-PRO"/>
              <a:ea typeface="HG丸ｺﾞｼｯｸM-PRO"/>
              <a:cs typeface="HG丸ｺﾞｼｯｸM-PRO"/>
            </a:endParaRP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0" b="99594" l="332" r="99336">
                        <a14:foregroundMark x1="26578" y1="19270" x2="42193" y2="50913"/>
                        <a14:foregroundMark x1="32558" y1="32252" x2="93688" y2="23732"/>
                        <a14:foregroundMark x1="53156" y1="9331" x2="56478" y2="28803"/>
                        <a14:foregroundMark x1="64120" y1="35700" x2="86711" y2="47667"/>
                        <a14:foregroundMark x1="75748" y1="37728" x2="79070" y2="12576"/>
                        <a14:foregroundMark x1="76412" y1="34280" x2="87375" y2="33671"/>
                        <a14:foregroundMark x1="54153" y1="54361" x2="70764" y2="36511"/>
                        <a14:foregroundMark x1="42525" y1="72819" x2="55482" y2="84381"/>
                        <a14:foregroundMark x1="25581" y1="92698" x2="40199" y2="91481"/>
                      </a14:backgroundRemoval>
                    </a14:imgEffect>
                  </a14:imgLayer>
                </a14:imgProps>
              </a:ext>
            </a:extLst>
          </a:blip>
          <a:stretch>
            <a:fillRect/>
          </a:stretch>
        </p:blipFill>
        <p:spPr>
          <a:xfrm>
            <a:off x="515545" y="4374041"/>
            <a:ext cx="1287468" cy="2108709"/>
          </a:xfrm>
          <a:prstGeom prst="rect">
            <a:avLst/>
          </a:prstGeom>
        </p:spPr>
      </p:pic>
      <p:pic>
        <p:nvPicPr>
          <p:cNvPr id="5" name="図 4"/>
          <p:cNvPicPr>
            <a:picLocks noChangeAspect="1"/>
          </p:cNvPicPr>
          <p:nvPr/>
        </p:nvPicPr>
        <p:blipFill>
          <a:blip r:embed="rId5" cstate="print">
            <a:extLst>
              <a:ext uri="{BEBA8EAE-BF5A-486C-A8C5-ECC9F3942E4B}">
                <a14:imgProps xmlns:a14="http://schemas.microsoft.com/office/drawing/2010/main">
                  <a14:imgLayer r:embed="rId6">
                    <a14:imgEffect>
                      <a14:backgroundRemoval t="416" b="100000" l="0" r="100000">
                        <a14:foregroundMark x1="29340" y1="45530" x2="68704" y2="37422"/>
                        <a14:foregroundMark x1="28606" y1="32640" x2="47677" y2="19543"/>
                        <a14:foregroundMark x1="27628" y1="39501" x2="38875" y2="35967"/>
                        <a14:foregroundMark x1="63570" y1="66112" x2="68704" y2="63410"/>
                        <a14:foregroundMark x1="59658" y1="76507" x2="62836" y2="70894"/>
                        <a14:foregroundMark x1="6112" y1="44075" x2="13692" y2="46778"/>
                        <a14:foregroundMark x1="15403" y1="51143" x2="28606" y2="54678"/>
                        <a14:foregroundMark x1="24205" y1="22661" x2="45966" y2="18919"/>
                      </a14:backgroundRemoval>
                    </a14:imgEffect>
                  </a14:imgLayer>
                </a14:imgProps>
              </a:ext>
            </a:extLst>
          </a:blip>
          <a:stretch>
            <a:fillRect/>
          </a:stretch>
        </p:blipFill>
        <p:spPr>
          <a:xfrm>
            <a:off x="9882430" y="4503596"/>
            <a:ext cx="1735735" cy="2041293"/>
          </a:xfrm>
          <a:prstGeom prst="rect">
            <a:avLst/>
          </a:prstGeom>
        </p:spPr>
      </p:pic>
      <p:sp>
        <p:nvSpPr>
          <p:cNvPr id="6" name="円形吹き出し 5"/>
          <p:cNvSpPr/>
          <p:nvPr/>
        </p:nvSpPr>
        <p:spPr>
          <a:xfrm>
            <a:off x="2196178" y="3933978"/>
            <a:ext cx="7409922" cy="2275377"/>
          </a:xfrm>
          <a:prstGeom prst="wedgeEllipseCallout">
            <a:avLst>
              <a:gd name="adj1" fmla="val 54516"/>
              <a:gd name="adj2" fmla="val 28803"/>
            </a:avLst>
          </a:prstGeom>
          <a:solidFill>
            <a:schemeClr val="accent5">
              <a:lumMod val="20000"/>
              <a:lumOff val="8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sz="2800" dirty="0">
                <a:solidFill>
                  <a:srgbClr val="000000"/>
                </a:solidFill>
                <a:latin typeface="HG丸ｺﾞｼｯｸM-PRO"/>
                <a:ea typeface="HG丸ｺﾞｼｯｸM-PRO"/>
                <a:cs typeface="HG丸ｺﾞｼｯｸM-PRO"/>
              </a:rPr>
              <a:t>わたし、あなたにお酒を減らして欲しいと思っているの。</a:t>
            </a:r>
            <a:endParaRPr lang="en-US" altLang="ja-JP" sz="2800" dirty="0">
              <a:solidFill>
                <a:srgbClr val="000000"/>
              </a:solidFill>
              <a:latin typeface="HG丸ｺﾞｼｯｸM-PRO"/>
              <a:ea typeface="HG丸ｺﾞｼｯｸM-PRO"/>
              <a:cs typeface="HG丸ｺﾞｼｯｸM-PRO"/>
            </a:endParaRPr>
          </a:p>
          <a:p>
            <a:pPr algn="ctr">
              <a:defRPr/>
            </a:pPr>
            <a:r>
              <a:rPr lang="ja-JP" altLang="en-US" sz="2800" dirty="0">
                <a:solidFill>
                  <a:srgbClr val="000000"/>
                </a:solidFill>
                <a:latin typeface="HG丸ｺﾞｼｯｸM-PRO"/>
                <a:ea typeface="HG丸ｺﾞｼｯｸM-PRO"/>
                <a:cs typeface="HG丸ｺﾞｼｯｸM-PRO"/>
              </a:rPr>
              <a:t>健康のために一緒に散歩に行かない？</a:t>
            </a:r>
          </a:p>
        </p:txBody>
      </p:sp>
    </p:spTree>
    <p:extLst>
      <p:ext uri="{BB962C8B-B14F-4D97-AF65-F5344CB8AC3E}">
        <p14:creationId xmlns:p14="http://schemas.microsoft.com/office/powerpoint/2010/main" val="3368735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155300" y="728187"/>
            <a:ext cx="9372600" cy="806593"/>
          </a:xfrm>
          <a:prstGeom prst="rect">
            <a:avLst/>
          </a:prstGeom>
        </p:spPr>
        <p:txBody>
          <a:bodyPr/>
          <a:lstStyle>
            <a:lvl1pPr algn="l" defTabSz="914400" rtl="0" eaLnBrk="1" latinLnBrk="0" hangingPunct="1">
              <a:lnSpc>
                <a:spcPct val="90000"/>
              </a:lnSpc>
              <a:spcBef>
                <a:spcPct val="0"/>
              </a:spcBef>
              <a:buNone/>
              <a:defRPr sz="34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36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solidFill>
                <a:srgbClr val="000000"/>
              </a:solidFill>
            </a:endParaRPr>
          </a:p>
        </p:txBody>
      </p:sp>
      <p:sp>
        <p:nvSpPr>
          <p:cNvPr id="3" name="コンテンツ プレースホルダー 2"/>
          <p:cNvSpPr txBox="1">
            <a:spLocks/>
          </p:cNvSpPr>
          <p:nvPr/>
        </p:nvSpPr>
        <p:spPr>
          <a:xfrm>
            <a:off x="2208213" y="1600200"/>
            <a:ext cx="9372600" cy="4114800"/>
          </a:xfrm>
          <a:prstGeom prst="rect">
            <a:avLst/>
          </a:prstGeom>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Arial" charset="0"/>
              <a:buNone/>
            </a:pPr>
            <a:r>
              <a:rPr lang="ja-JP" altLang="en-US" sz="2800" dirty="0">
                <a:solidFill>
                  <a:srgbClr val="000000"/>
                </a:solidFill>
                <a:latin typeface="HG丸ｺﾞｼｯｸM-PRO"/>
                <a:ea typeface="HG丸ｺﾞｼｯｸM-PRO"/>
                <a:cs typeface="HG丸ｺﾞｼｯｸM-PRO"/>
              </a:rPr>
              <a:t>＜場面＞</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パートナーも仕方ないと言いながらも、散歩に一緒に行ってくれました。</a:t>
            </a:r>
            <a:endParaRPr lang="en-US" altLang="ja-JP" sz="2800" dirty="0">
              <a:solidFill>
                <a:srgbClr val="000000"/>
              </a:solidFill>
              <a:latin typeface="HG丸ｺﾞｼｯｸM-PRO"/>
              <a:ea typeface="HG丸ｺﾞｼｯｸM-PRO"/>
              <a:cs typeface="HG丸ｺﾞｼｯｸM-PRO"/>
            </a:endParaRP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0" b="99594" l="332" r="99336">
                        <a14:foregroundMark x1="26578" y1="19270" x2="42193" y2="50913"/>
                        <a14:foregroundMark x1="32558" y1="32252" x2="93688" y2="23732"/>
                        <a14:foregroundMark x1="53156" y1="9331" x2="56478" y2="28803"/>
                        <a14:foregroundMark x1="64120" y1="35700" x2="86711" y2="47667"/>
                        <a14:foregroundMark x1="75748" y1="37728" x2="79070" y2="12576"/>
                        <a14:foregroundMark x1="76412" y1="34280" x2="87375" y2="33671"/>
                        <a14:foregroundMark x1="54153" y1="54361" x2="70764" y2="36511"/>
                        <a14:foregroundMark x1="42525" y1="72819" x2="55482" y2="84381"/>
                        <a14:foregroundMark x1="25581" y1="92698" x2="40199" y2="91481"/>
                      </a14:backgroundRemoval>
                    </a14:imgEffect>
                  </a14:imgLayer>
                </a14:imgProps>
              </a:ext>
            </a:extLst>
          </a:blip>
          <a:stretch>
            <a:fillRect/>
          </a:stretch>
        </p:blipFill>
        <p:spPr>
          <a:xfrm>
            <a:off x="515545" y="4374041"/>
            <a:ext cx="1287468" cy="2108709"/>
          </a:xfrm>
          <a:prstGeom prst="rect">
            <a:avLst/>
          </a:prstGeom>
        </p:spPr>
      </p:pic>
      <p:pic>
        <p:nvPicPr>
          <p:cNvPr id="5" name="図 4"/>
          <p:cNvPicPr>
            <a:picLocks noChangeAspect="1"/>
          </p:cNvPicPr>
          <p:nvPr/>
        </p:nvPicPr>
        <p:blipFill>
          <a:blip r:embed="rId5" cstate="print">
            <a:extLst>
              <a:ext uri="{BEBA8EAE-BF5A-486C-A8C5-ECC9F3942E4B}">
                <a14:imgProps xmlns:a14="http://schemas.microsoft.com/office/drawing/2010/main">
                  <a14:imgLayer r:embed="rId6">
                    <a14:imgEffect>
                      <a14:backgroundRemoval t="416" b="100000" l="0" r="100000">
                        <a14:foregroundMark x1="29340" y1="45530" x2="68704" y2="37422"/>
                        <a14:foregroundMark x1="28606" y1="32640" x2="47677" y2="19543"/>
                        <a14:foregroundMark x1="27628" y1="39501" x2="38875" y2="35967"/>
                        <a14:foregroundMark x1="63570" y1="66112" x2="68704" y2="63410"/>
                        <a14:foregroundMark x1="59658" y1="76507" x2="62836" y2="70894"/>
                        <a14:foregroundMark x1="6112" y1="44075" x2="13692" y2="46778"/>
                        <a14:foregroundMark x1="15403" y1="51143" x2="28606" y2="54678"/>
                        <a14:foregroundMark x1="24205" y1="22661" x2="45966" y2="18919"/>
                      </a14:backgroundRemoval>
                    </a14:imgEffect>
                  </a14:imgLayer>
                </a14:imgProps>
              </a:ext>
            </a:extLst>
          </a:blip>
          <a:stretch>
            <a:fillRect/>
          </a:stretch>
        </p:blipFill>
        <p:spPr>
          <a:xfrm>
            <a:off x="9882430" y="4503596"/>
            <a:ext cx="1735735" cy="2041293"/>
          </a:xfrm>
          <a:prstGeom prst="rect">
            <a:avLst/>
          </a:prstGeom>
        </p:spPr>
      </p:pic>
      <p:sp>
        <p:nvSpPr>
          <p:cNvPr id="6" name="円形吹き出し 5"/>
          <p:cNvSpPr/>
          <p:nvPr/>
        </p:nvSpPr>
        <p:spPr>
          <a:xfrm>
            <a:off x="2249091" y="3210692"/>
            <a:ext cx="7409922" cy="1217240"/>
          </a:xfrm>
          <a:prstGeom prst="wedgeEllipseCallout">
            <a:avLst>
              <a:gd name="adj1" fmla="val -54738"/>
              <a:gd name="adj2" fmla="val 56237"/>
            </a:avLst>
          </a:prstGeom>
          <a:solidFill>
            <a:schemeClr val="accent5">
              <a:lumMod val="20000"/>
              <a:lumOff val="8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sz="2800" dirty="0">
                <a:solidFill>
                  <a:srgbClr val="000000"/>
                </a:solidFill>
                <a:latin typeface="HG丸ｺﾞｼｯｸM-PRO"/>
                <a:ea typeface="HG丸ｺﾞｼｯｸM-PRO"/>
                <a:cs typeface="HG丸ｺﾞｼｯｸM-PRO"/>
              </a:rPr>
              <a:t>そんなに言うなら仕方ないな</a:t>
            </a:r>
          </a:p>
        </p:txBody>
      </p:sp>
    </p:spTree>
    <p:extLst>
      <p:ext uri="{BB962C8B-B14F-4D97-AF65-F5344CB8AC3E}">
        <p14:creationId xmlns:p14="http://schemas.microsoft.com/office/powerpoint/2010/main" val="3247945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155300" y="728187"/>
            <a:ext cx="9372600" cy="806593"/>
          </a:xfrm>
          <a:prstGeom prst="rect">
            <a:avLst/>
          </a:prstGeom>
        </p:spPr>
        <p:txBody>
          <a:bodyPr/>
          <a:lstStyle>
            <a:lvl1pPr algn="l" defTabSz="914400" rtl="0" eaLnBrk="1" latinLnBrk="0" hangingPunct="1">
              <a:lnSpc>
                <a:spcPct val="90000"/>
              </a:lnSpc>
              <a:spcBef>
                <a:spcPct val="0"/>
              </a:spcBef>
              <a:buNone/>
              <a:defRPr sz="3400" kern="1200">
                <a:solidFill>
                  <a:schemeClr val="tx1"/>
                </a:solidFill>
                <a:latin typeface="ＭＳ Ｐゴシック" panose="020B0600070205080204" pitchFamily="50" charset="-128"/>
                <a:ea typeface="ＭＳ Ｐゴシック" panose="020B0600070205080204" pitchFamily="50" charset="-128"/>
                <a:cs typeface="+mj-cs"/>
              </a:defRPr>
            </a:lvl1pPr>
          </a:lstStyle>
          <a:p>
            <a:r>
              <a:rPr lang="ja-JP" altLang="en-US" sz="36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solidFill>
                <a:srgbClr val="000000"/>
              </a:solidFill>
            </a:endParaRPr>
          </a:p>
        </p:txBody>
      </p:sp>
      <p:sp>
        <p:nvSpPr>
          <p:cNvPr id="3" name="コンテンツ プレースホルダー 2"/>
          <p:cNvSpPr txBox="1">
            <a:spLocks/>
          </p:cNvSpPr>
          <p:nvPr/>
        </p:nvSpPr>
        <p:spPr>
          <a:xfrm>
            <a:off x="2208213" y="1600200"/>
            <a:ext cx="9372600" cy="4114800"/>
          </a:xfrm>
          <a:prstGeom prst="rect">
            <a:avLst/>
          </a:prstGeom>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Arial" charset="0"/>
              <a:buNone/>
            </a:pPr>
            <a:r>
              <a:rPr lang="ja-JP" altLang="en-US" sz="2800" dirty="0">
                <a:solidFill>
                  <a:srgbClr val="000000"/>
                </a:solidFill>
                <a:latin typeface="HG丸ｺﾞｼｯｸM-PRO"/>
                <a:ea typeface="HG丸ｺﾞｼｯｸM-PRO"/>
                <a:cs typeface="HG丸ｺﾞｼｯｸM-PRO"/>
              </a:rPr>
              <a:t>＜場面＞</a:t>
            </a:r>
            <a:endParaRPr lang="en-US" altLang="ja-JP" sz="2800" dirty="0">
              <a:solidFill>
                <a:srgbClr val="000000"/>
              </a:solidFill>
              <a:latin typeface="HG丸ｺﾞｼｯｸM-PRO"/>
              <a:ea typeface="HG丸ｺﾞｼｯｸM-PRO"/>
              <a:cs typeface="HG丸ｺﾞｼｯｸM-PRO"/>
            </a:endParaRPr>
          </a:p>
          <a:p>
            <a:pPr marL="0" indent="0">
              <a:buNone/>
            </a:pPr>
            <a:r>
              <a:rPr lang="ja-JP" altLang="en-US" sz="2800" dirty="0">
                <a:solidFill>
                  <a:srgbClr val="000000"/>
                </a:solidFill>
                <a:latin typeface="HG丸ｺﾞｼｯｸM-PRO"/>
                <a:ea typeface="HG丸ｺﾞｼｯｸM-PRO"/>
                <a:cs typeface="HG丸ｺﾞｼｯｸM-PRO"/>
              </a:rPr>
              <a:t>パートナーも仕方ないと言いながらも、散歩に一緒に行ってくれました。</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endParaRPr lang="en-US" altLang="ja-JP" sz="2800" dirty="0">
              <a:solidFill>
                <a:srgbClr val="000000"/>
              </a:solidFill>
              <a:latin typeface="HG丸ｺﾞｼｯｸM-PRO"/>
              <a:ea typeface="HG丸ｺﾞｼｯｸM-PRO"/>
              <a:cs typeface="HG丸ｺﾞｼｯｸM-PRO"/>
            </a:endParaRP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0" b="99594" l="332" r="99336">
                        <a14:foregroundMark x1="26578" y1="19270" x2="42193" y2="50913"/>
                        <a14:foregroundMark x1="32558" y1="32252" x2="93688" y2="23732"/>
                        <a14:foregroundMark x1="53156" y1="9331" x2="56478" y2="28803"/>
                        <a14:foregroundMark x1="64120" y1="35700" x2="86711" y2="47667"/>
                        <a14:foregroundMark x1="75748" y1="37728" x2="79070" y2="12576"/>
                        <a14:foregroundMark x1="76412" y1="34280" x2="87375" y2="33671"/>
                        <a14:foregroundMark x1="54153" y1="54361" x2="70764" y2="36511"/>
                        <a14:foregroundMark x1="42525" y1="72819" x2="55482" y2="84381"/>
                        <a14:foregroundMark x1="25581" y1="92698" x2="40199" y2="91481"/>
                      </a14:backgroundRemoval>
                    </a14:imgEffect>
                  </a14:imgLayer>
                </a14:imgProps>
              </a:ext>
            </a:extLst>
          </a:blip>
          <a:stretch>
            <a:fillRect/>
          </a:stretch>
        </p:blipFill>
        <p:spPr>
          <a:xfrm>
            <a:off x="7711691" y="4232912"/>
            <a:ext cx="1287468" cy="2108709"/>
          </a:xfrm>
          <a:prstGeom prst="rect">
            <a:avLst/>
          </a:prstGeom>
        </p:spPr>
      </p:pic>
      <p:pic>
        <p:nvPicPr>
          <p:cNvPr id="7" name="図 6"/>
          <p:cNvPicPr>
            <a:picLocks noChangeAspect="1"/>
          </p:cNvPicPr>
          <p:nvPr/>
        </p:nvPicPr>
        <p:blipFill>
          <a:blip r:embed="rId5" cstate="print">
            <a:extLst>
              <a:ext uri="{BEBA8EAE-BF5A-486C-A8C5-ECC9F3942E4B}">
                <a14:imgProps xmlns:a14="http://schemas.microsoft.com/office/drawing/2010/main">
                  <a14:imgLayer r:embed="rId6">
                    <a14:imgEffect>
                      <a14:backgroundRemoval t="416" b="100000" l="0" r="100000">
                        <a14:foregroundMark x1="29340" y1="45530" x2="68704" y2="37422"/>
                        <a14:foregroundMark x1="28606" y1="32640" x2="47677" y2="19543"/>
                        <a14:foregroundMark x1="27628" y1="39501" x2="38875" y2="35967"/>
                        <a14:foregroundMark x1="63570" y1="66112" x2="68704" y2="63410"/>
                        <a14:foregroundMark x1="59658" y1="76507" x2="62836" y2="70894"/>
                        <a14:foregroundMark x1="6112" y1="44075" x2="13692" y2="46778"/>
                        <a14:foregroundMark x1="15403" y1="51143" x2="28606" y2="54678"/>
                        <a14:foregroundMark x1="24205" y1="22661" x2="45966" y2="18919"/>
                      </a14:backgroundRemoval>
                    </a14:imgEffect>
                  </a14:imgLayer>
                </a14:imgProps>
              </a:ext>
            </a:extLst>
          </a:blip>
          <a:stretch>
            <a:fillRect/>
          </a:stretch>
        </p:blipFill>
        <p:spPr>
          <a:xfrm flipH="1">
            <a:off x="7089348" y="4373738"/>
            <a:ext cx="1735735" cy="2041293"/>
          </a:xfrm>
          <a:prstGeom prst="rect">
            <a:avLst/>
          </a:prstGeom>
        </p:spPr>
      </p:pic>
    </p:spTree>
    <p:extLst>
      <p:ext uri="{BB962C8B-B14F-4D97-AF65-F5344CB8AC3E}">
        <p14:creationId xmlns:p14="http://schemas.microsoft.com/office/powerpoint/2010/main" val="689799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000000"/>
                </a:solidFill>
                <a:latin typeface="HG丸ｺﾞｼｯｸM-PRO"/>
                <a:ea typeface="HG丸ｺﾞｼｯｸM-PRO"/>
                <a:cs typeface="HG丸ｺﾞｼｯｸM-PRO"/>
              </a:rPr>
              <a:t>グループにわかれてやってみましょう</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Font typeface="Arial" charset="0"/>
              <a:buNone/>
            </a:pPr>
            <a:r>
              <a:rPr lang="ja-JP" altLang="en-US" sz="2800" dirty="0">
                <a:solidFill>
                  <a:srgbClr val="000000"/>
                </a:solidFill>
                <a:latin typeface="HG丸ｺﾞｼｯｸM-PRO"/>
                <a:ea typeface="HG丸ｺﾞｼｯｸM-PRO"/>
                <a:cs typeface="HG丸ｺﾞｼｯｸM-PRO"/>
              </a:rPr>
              <a:t>＜ご褒美＞</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冷静にコミュニケーションスキルを使って散歩に誘うことができた自分へのごほうびも考えましょう</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＜ほめ言葉＞</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　お酒を飲むのをやめて散歩に行くという望ましい行動をしたパートナーへのほめ言葉を考えましょう</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endParaRPr lang="en-US" altLang="ja-JP" sz="2800" dirty="0">
              <a:solidFill>
                <a:srgbClr val="000000"/>
              </a:solidFill>
              <a:latin typeface="HG丸ｺﾞｼｯｸM-PRO"/>
              <a:ea typeface="HG丸ｺﾞｼｯｸM-PRO"/>
              <a:cs typeface="HG丸ｺﾞｼｯｸM-PRO"/>
            </a:endParaRPr>
          </a:p>
        </p:txBody>
      </p:sp>
    </p:spTree>
    <p:extLst>
      <p:ext uri="{BB962C8B-B14F-4D97-AF65-F5344CB8AC3E}">
        <p14:creationId xmlns:p14="http://schemas.microsoft.com/office/powerpoint/2010/main" val="951316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93812" y="533400"/>
            <a:ext cx="7136955" cy="4800600"/>
          </a:xfrm>
        </p:spPr>
        <p:txBody>
          <a:bodyPr rtlCol="0">
            <a:noAutofit/>
          </a:bodyPr>
          <a:lstStyle/>
          <a:p>
            <a:pPr marL="45720" indent="0">
              <a:buNone/>
            </a:pPr>
            <a:r>
              <a:rPr lang="ja-JP" altLang="en-US" sz="4400" dirty="0">
                <a:solidFill>
                  <a:srgbClr val="000000"/>
                </a:solidFill>
                <a:latin typeface="HG丸ｺﾞｼｯｸM-PRO"/>
                <a:ea typeface="HG丸ｺﾞｼｯｸM-PRO"/>
                <a:cs typeface="HG丸ｺﾞｼｯｸM-PRO"/>
              </a:rPr>
              <a:t>お疲れ様でした</a:t>
            </a:r>
            <a:endParaRPr lang="en-US" altLang="ja-JP" sz="4400" dirty="0">
              <a:solidFill>
                <a:srgbClr val="000000"/>
              </a:solidFill>
              <a:latin typeface="HG丸ｺﾞｼｯｸM-PRO"/>
              <a:ea typeface="HG丸ｺﾞｼｯｸM-PRO"/>
              <a:cs typeface="HG丸ｺﾞｼｯｸM-PRO"/>
            </a:endParaRPr>
          </a:p>
          <a:p>
            <a:pPr marL="0" indent="0">
              <a:buFont typeface="Arial" charset="0"/>
              <a:buNone/>
            </a:pPr>
            <a:r>
              <a:rPr lang="en-US" altLang="ja-JP" sz="2800" dirty="0">
                <a:solidFill>
                  <a:srgbClr val="000000"/>
                </a:solidFill>
                <a:latin typeface="HG丸ｺﾞｼｯｸM-PRO"/>
                <a:ea typeface="HG丸ｺﾞｼｯｸM-PRO"/>
                <a:cs typeface="HG丸ｺﾞｼｯｸM-PRO"/>
              </a:rPr>
              <a:t>3</a:t>
            </a:r>
            <a:r>
              <a:rPr lang="ja-JP" altLang="en-US" sz="2800" dirty="0">
                <a:solidFill>
                  <a:srgbClr val="000000"/>
                </a:solidFill>
                <a:latin typeface="HG丸ｺﾞｼｯｸM-PRO"/>
                <a:ea typeface="HG丸ｺﾞｼｯｸM-PRO"/>
                <a:cs typeface="HG丸ｺﾞｼｯｸM-PRO"/>
              </a:rPr>
              <a:t>日間参加された、みなさま、ほんとうに</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すばらしいです！</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今回はお酒について取り上げましたが、</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この方法は他の生活習慣を変化させる</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ことにとても役立ちます</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ぜひ、この方法を他にも使ってください</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dirty="0">
                <a:solidFill>
                  <a:srgbClr val="000000"/>
                </a:solidFill>
                <a:latin typeface="HG丸ｺﾞｼｯｸM-PRO"/>
                <a:ea typeface="HG丸ｺﾞｼｯｸM-PRO"/>
                <a:cs typeface="HG丸ｺﾞｼｯｸM-PRO"/>
              </a:rPr>
              <a:t>みなさまが健康で充実した生活を送られる</a:t>
            </a:r>
            <a:endParaRPr lang="en-US" altLang="ja-JP" sz="2800" dirty="0">
              <a:solidFill>
                <a:srgbClr val="000000"/>
              </a:solidFill>
              <a:latin typeface="HG丸ｺﾞｼｯｸM-PRO"/>
              <a:ea typeface="HG丸ｺﾞｼｯｸM-PRO"/>
              <a:cs typeface="HG丸ｺﾞｼｯｸM-PRO"/>
            </a:endParaRPr>
          </a:p>
          <a:p>
            <a:pPr marL="0" indent="0">
              <a:buFont typeface="Arial" charset="0"/>
              <a:buNone/>
            </a:pPr>
            <a:r>
              <a:rPr lang="ja-JP" altLang="en-US" sz="2800">
                <a:solidFill>
                  <a:srgbClr val="000000"/>
                </a:solidFill>
                <a:latin typeface="HG丸ｺﾞｼｯｸM-PRO"/>
                <a:ea typeface="HG丸ｺﾞｼｯｸM-PRO"/>
                <a:cs typeface="HG丸ｺﾞｼｯｸM-PRO"/>
              </a:rPr>
              <a:t>こと</a:t>
            </a:r>
            <a:r>
              <a:rPr lang="ja-JP" altLang="en-US" sz="2800" dirty="0">
                <a:solidFill>
                  <a:srgbClr val="000000"/>
                </a:solidFill>
                <a:latin typeface="HG丸ｺﾞｼｯｸM-PRO"/>
                <a:ea typeface="HG丸ｺﾞｼｯｸM-PRO"/>
                <a:cs typeface="HG丸ｺﾞｼｯｸM-PRO"/>
              </a:rPr>
              <a:t>を応援</a:t>
            </a:r>
            <a:r>
              <a:rPr lang="ja-JP" altLang="en-US" sz="2800">
                <a:solidFill>
                  <a:srgbClr val="000000"/>
                </a:solidFill>
                <a:latin typeface="HG丸ｺﾞｼｯｸM-PRO"/>
                <a:ea typeface="HG丸ｺﾞｼｯｸM-PRO"/>
                <a:cs typeface="HG丸ｺﾞｼｯｸM-PRO"/>
              </a:rPr>
              <a:t>しています</a:t>
            </a:r>
            <a:r>
              <a:rPr lang="ja-JP" altLang="en-US" sz="2000" dirty="0">
                <a:solidFill>
                  <a:srgbClr val="000000"/>
                </a:solidFill>
                <a:latin typeface="ヒラギノ丸ゴ Pro W4"/>
                <a:ea typeface="HG丸ｺﾞｼｯｸM-PRO"/>
                <a:cs typeface="HG丸ｺﾞｼｯｸM-PRO"/>
              </a:rPr>
              <a:t>！</a:t>
            </a:r>
            <a:endParaRPr lang="ja-JP" altLang="en-US" sz="2800" dirty="0">
              <a:solidFill>
                <a:srgbClr val="000000"/>
              </a:solidFill>
              <a:latin typeface="HG丸ｺﾞｼｯｸM-PRO"/>
              <a:ea typeface="HG丸ｺﾞｼｯｸM-PRO"/>
              <a:cs typeface="HG丸ｺﾞｼｯｸM-PRO"/>
            </a:endParaRPr>
          </a:p>
        </p:txBody>
      </p:sp>
    </p:spTree>
    <p:extLst>
      <p:ext uri="{BB962C8B-B14F-4D97-AF65-F5344CB8AC3E}">
        <p14:creationId xmlns:p14="http://schemas.microsoft.com/office/powerpoint/2010/main" val="127733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4400" b="1"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rPr>
              <a:t>このプログラムの目的</a:t>
            </a:r>
          </a:p>
        </p:txBody>
      </p:sp>
      <p:sp>
        <p:nvSpPr>
          <p:cNvPr id="3" name="コンテンツ プレースホルダー 2"/>
          <p:cNvSpPr>
            <a:spLocks noGrp="1"/>
          </p:cNvSpPr>
          <p:nvPr>
            <p:ph idx="1"/>
          </p:nvPr>
        </p:nvSpPr>
        <p:spPr>
          <a:xfrm>
            <a:off x="2175647" y="2023483"/>
            <a:ext cx="9372600" cy="4114800"/>
          </a:xfrm>
        </p:spPr>
        <p:txBody>
          <a:bodyPr rtlCol="0"/>
          <a:lstStyle/>
          <a:p>
            <a:pPr marL="0" indent="0">
              <a:buNone/>
            </a:pPr>
            <a:r>
              <a:rPr lang="ja-JP" altLang="en-US" sz="3600" dirty="0">
                <a:solidFill>
                  <a:srgbClr val="000000"/>
                </a:solidFill>
                <a:latin typeface="HG丸ｺﾞｼｯｸM-PRO"/>
                <a:ea typeface="HG丸ｺﾞｼｯｸM-PRO"/>
                <a:cs typeface="HG丸ｺﾞｼｯｸM-PRO"/>
              </a:rPr>
              <a:t>①自分とパートナーの危ない生活習慣・行動</a:t>
            </a:r>
            <a:endParaRPr lang="en-US" altLang="ja-JP" sz="3600" dirty="0">
              <a:solidFill>
                <a:srgbClr val="000000"/>
              </a:solidFill>
              <a:latin typeface="HG丸ｺﾞｼｯｸM-PRO"/>
              <a:ea typeface="HG丸ｺﾞｼｯｸM-PRO"/>
              <a:cs typeface="HG丸ｺﾞｼｯｸM-PRO"/>
            </a:endParaRPr>
          </a:p>
          <a:p>
            <a:pPr marL="0" indent="0">
              <a:buNone/>
            </a:pPr>
            <a:r>
              <a:rPr lang="ja-JP" altLang="en-US" sz="3600" dirty="0">
                <a:solidFill>
                  <a:srgbClr val="000000"/>
                </a:solidFill>
                <a:latin typeface="HG丸ｺﾞｼｯｸM-PRO"/>
                <a:ea typeface="HG丸ｺﾞｼｯｸM-PRO"/>
                <a:cs typeface="HG丸ｺﾞｼｯｸM-PRO"/>
              </a:rPr>
              <a:t>　を改善し健康的な生活を取り戻してもらう</a:t>
            </a:r>
            <a:endParaRPr lang="en-US" altLang="ja-JP" sz="3600" dirty="0">
              <a:solidFill>
                <a:srgbClr val="000000"/>
              </a:solidFill>
              <a:latin typeface="HG丸ｺﾞｼｯｸM-PRO"/>
              <a:ea typeface="HG丸ｺﾞｼｯｸM-PRO"/>
              <a:cs typeface="HG丸ｺﾞｼｯｸM-PRO"/>
            </a:endParaRPr>
          </a:p>
          <a:p>
            <a:pPr marL="0" indent="0">
              <a:buNone/>
            </a:pPr>
            <a:r>
              <a:rPr lang="ja-JP" altLang="en-US" sz="3600" dirty="0">
                <a:solidFill>
                  <a:srgbClr val="000000"/>
                </a:solidFill>
                <a:latin typeface="HG丸ｺﾞｼｯｸM-PRO"/>
                <a:ea typeface="HG丸ｺﾞｼｯｸM-PRO"/>
                <a:cs typeface="HG丸ｺﾞｼｯｸM-PRO"/>
              </a:rPr>
              <a:t>②家族団らんの時間を増やし家族の生活を</a:t>
            </a:r>
            <a:endParaRPr lang="en-US" altLang="ja-JP" sz="3600" dirty="0">
              <a:solidFill>
                <a:srgbClr val="000000"/>
              </a:solidFill>
              <a:latin typeface="HG丸ｺﾞｼｯｸM-PRO"/>
              <a:ea typeface="HG丸ｺﾞｼｯｸM-PRO"/>
              <a:cs typeface="HG丸ｺﾞｼｯｸM-PRO"/>
            </a:endParaRPr>
          </a:p>
          <a:p>
            <a:pPr marL="0" indent="0">
              <a:buNone/>
            </a:pPr>
            <a:r>
              <a:rPr lang="ja-JP" altLang="en-US" sz="3600" dirty="0">
                <a:solidFill>
                  <a:srgbClr val="000000"/>
                </a:solidFill>
                <a:latin typeface="HG丸ｺﾞｼｯｸM-PRO"/>
                <a:ea typeface="HG丸ｺﾞｼｯｸM-PRO"/>
                <a:cs typeface="HG丸ｺﾞｼｯｸM-PRO"/>
              </a:rPr>
              <a:t>　豊かにする</a:t>
            </a:r>
            <a:endParaRPr lang="en-US" altLang="ja-JP" sz="3600" dirty="0">
              <a:solidFill>
                <a:srgbClr val="000000"/>
              </a:solidFill>
              <a:latin typeface="HG丸ｺﾞｼｯｸM-PRO"/>
              <a:ea typeface="HG丸ｺﾞｼｯｸM-PRO"/>
              <a:cs typeface="HG丸ｺﾞｼｯｸM-PRO"/>
            </a:endParaRPr>
          </a:p>
          <a:p>
            <a:pPr marL="0" indent="0">
              <a:buNone/>
            </a:pPr>
            <a:r>
              <a:rPr lang="ja-JP" altLang="en-US" sz="3600" dirty="0">
                <a:solidFill>
                  <a:srgbClr val="000000"/>
                </a:solidFill>
                <a:latin typeface="HG丸ｺﾞｼｯｸM-PRO"/>
                <a:ea typeface="HG丸ｺﾞｼｯｸM-PRO"/>
                <a:cs typeface="HG丸ｺﾞｼｯｸM-PRO"/>
              </a:rPr>
              <a:t>③パートナーにずっと元気に働いてもらう</a:t>
            </a:r>
            <a:endParaRPr lang="en-US" altLang="ja-JP" sz="3600" dirty="0">
              <a:solidFill>
                <a:srgbClr val="000000"/>
              </a:solidFill>
              <a:latin typeface="HG丸ｺﾞｼｯｸM-PRO"/>
              <a:ea typeface="HG丸ｺﾞｼｯｸM-PRO"/>
              <a:cs typeface="HG丸ｺﾞｼｯｸM-PRO"/>
            </a:endParaRP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p.6</a:t>
            </a:r>
          </a:p>
        </p:txBody>
      </p:sp>
    </p:spTree>
    <p:extLst>
      <p:ext uri="{BB962C8B-B14F-4D97-AF65-F5344CB8AC3E}">
        <p14:creationId xmlns:p14="http://schemas.microsoft.com/office/powerpoint/2010/main" val="2675637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36563" y="280609"/>
            <a:ext cx="9372600" cy="1200416"/>
          </a:xfrm>
        </p:spPr>
        <p:txBody>
          <a:bodyPr>
            <a:normAutofit/>
          </a:bodyPr>
          <a:lstStyle/>
          <a:p>
            <a:pPr eaLnBrk="1" hangingPunct="1"/>
            <a:r>
              <a:rPr lang="ja-JP" altLang="en-US" sz="4400" dirty="0">
                <a:solidFill>
                  <a:srgbClr val="000000"/>
                </a:solidFill>
                <a:latin typeface="HG丸ｺﾞｼｯｸM-PRO" panose="020F0600000000000000" pitchFamily="50" charset="-128"/>
                <a:ea typeface="HG丸ｺﾞｼｯｸM-PRO" panose="020F0600000000000000" pitchFamily="50" charset="-128"/>
                <a:cs typeface="ヒラギノ丸ゴ Pro W4"/>
              </a:rPr>
              <a:t>目次</a:t>
            </a:r>
          </a:p>
        </p:txBody>
      </p:sp>
      <p:sp>
        <p:nvSpPr>
          <p:cNvPr id="2" name="角丸四角形 1"/>
          <p:cNvSpPr/>
          <p:nvPr/>
        </p:nvSpPr>
        <p:spPr>
          <a:xfrm>
            <a:off x="2377338" y="269561"/>
            <a:ext cx="9035520" cy="142302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①お酒と健康の危ない関係（</a:t>
            </a: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1</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②</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家族団らんに役立つコミュニケーション（</a:t>
            </a: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1</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③</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グループワーク</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p:txBody>
      </p:sp>
      <p:sp>
        <p:nvSpPr>
          <p:cNvPr id="5" name="角丸四角形 4"/>
          <p:cNvSpPr/>
          <p:nvPr/>
        </p:nvSpPr>
        <p:spPr>
          <a:xfrm>
            <a:off x="2393622" y="1892439"/>
            <a:ext cx="9013518" cy="20924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①</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お酒と健康の危ない関係（</a:t>
            </a: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2</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lvl="0">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②</a:t>
            </a:r>
            <a:r>
              <a:rPr lang="ja-JP" altLang="en-US" sz="2800" dirty="0">
                <a:solidFill>
                  <a:srgbClr val="000000"/>
                </a:solidFill>
                <a:latin typeface="HG丸ｺﾞｼｯｸM-PRO"/>
                <a:ea typeface="HG丸ｺﾞｼｯｸM-PRO"/>
                <a:cs typeface="HG丸ｺﾞｼｯｸM-PRO"/>
                <a:sym typeface="ＭＳ Ｐゴシック" panose="020B0600070205080204" pitchFamily="50" charset="-128"/>
              </a:rPr>
              <a:t>お酒の良い面・悪い面</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lvl="0">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③</a:t>
            </a:r>
            <a:r>
              <a:rPr lang="ja-JP" altLang="en-US" sz="2800" dirty="0">
                <a:solidFill>
                  <a:srgbClr val="000000"/>
                </a:solidFill>
                <a:latin typeface="HG丸ｺﾞｼｯｸM-PRO"/>
                <a:ea typeface="HG丸ｺﾞｼｯｸM-PRO"/>
                <a:cs typeface="HG丸ｺﾞｼｯｸM-PRO"/>
              </a:rPr>
              <a:t>具体的で できそうな目標を立てよう</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④</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家族団らんに役立つコミュニケーション（</a:t>
            </a: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2</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⑤</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グループワーク</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p:txBody>
      </p:sp>
      <p:sp>
        <p:nvSpPr>
          <p:cNvPr id="7" name="角丸四角形 6"/>
          <p:cNvSpPr/>
          <p:nvPr/>
        </p:nvSpPr>
        <p:spPr>
          <a:xfrm>
            <a:off x="2501954" y="4184691"/>
            <a:ext cx="9037025" cy="25475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①</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お酒と健康の危ない関係（</a:t>
            </a: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3</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②</a:t>
            </a: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目標達成できたかな？</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lvl="0">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③</a:t>
            </a:r>
            <a:r>
              <a:rPr lang="ja-JP" altLang="en-US" sz="2800" dirty="0">
                <a:solidFill>
                  <a:srgbClr val="000000"/>
                </a:solidFill>
                <a:latin typeface="HG丸ｺﾞｼｯｸM-PRO" panose="020F0600000000000000" pitchFamily="50" charset="-128"/>
                <a:ea typeface="HG丸ｺﾞｼｯｸM-PRO" panose="020F0600000000000000" pitchFamily="50" charset="-128"/>
                <a:cs typeface="ヒラギノ丸ゴ Pro W4"/>
              </a:rPr>
              <a:t>パートナーに関して目標と行動を考えよう</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a:p>
            <a:pPr lvl="0">
              <a:defRPr/>
            </a:pPr>
            <a:r>
              <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④</a:t>
            </a:r>
            <a:r>
              <a:rPr lang="ja-JP" altLang="en-US" sz="2800" dirty="0">
                <a:solidFill>
                  <a:srgbClr val="000000"/>
                </a:solidFill>
                <a:latin typeface="HG丸ｺﾞｼｯｸM-PRO"/>
                <a:ea typeface="HG丸ｺﾞｼｯｸM-PRO"/>
                <a:cs typeface="HG丸ｺﾞｼｯｸM-PRO"/>
              </a:rPr>
              <a:t>パートナー関して私が協力できる行動を考えよう</a:t>
            </a:r>
            <a:endParaRPr lang="en-US" altLang="ja-JP" sz="2800" dirty="0">
              <a:solidFill>
                <a:srgbClr val="000000"/>
              </a:solidFill>
              <a:latin typeface="HG丸ｺﾞｼｯｸM-PRO"/>
              <a:ea typeface="HG丸ｺﾞｼｯｸM-PRO"/>
              <a:cs typeface="HG丸ｺﾞｼｯｸM-PRO"/>
            </a:endParaRPr>
          </a:p>
          <a:p>
            <a:pPr lvl="0">
              <a:defRPr/>
            </a:pPr>
            <a:r>
              <a:rPr lang="ja-JP" altLang="en-US" sz="2800" dirty="0">
                <a:solidFill>
                  <a:srgbClr val="000000"/>
                </a:solidFill>
                <a:latin typeface="HG丸ｺﾞｼｯｸM-PRO"/>
                <a:ea typeface="HG丸ｺﾞｼｯｸM-PRO"/>
                <a:cs typeface="HG丸ｺﾞｼｯｸM-PRO"/>
              </a:rPr>
              <a:t>⑤ごほうびをあげよう</a:t>
            </a:r>
            <a:endParaRPr lang="en-US" altLang="ja-JP" sz="2800" dirty="0">
              <a:solidFill>
                <a:srgbClr val="000000"/>
              </a:solidFill>
              <a:latin typeface="HG丸ｺﾞｼｯｸM-PRO"/>
              <a:ea typeface="HG丸ｺﾞｼｯｸM-PRO"/>
              <a:cs typeface="HG丸ｺﾞｼｯｸM-PRO"/>
            </a:endParaRPr>
          </a:p>
          <a:p>
            <a:pPr lvl="0">
              <a:defRPr/>
            </a:pPr>
            <a:r>
              <a:rPr kumimoji="0" lang="ja-JP" altLang="en-US"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rPr>
              <a:t>⑥グループワーク</a:t>
            </a:r>
            <a:endParaRPr kumimoji="0" lang="en-US" altLang="ja-JP" sz="2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ヒラギノ丸ゴ Pro W4"/>
            </a:endParaRPr>
          </a:p>
        </p:txBody>
      </p:sp>
      <p:sp>
        <p:nvSpPr>
          <p:cNvPr id="6" name="正方形/長方形 5"/>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p.3</a:t>
            </a:r>
          </a:p>
        </p:txBody>
      </p:sp>
    </p:spTree>
    <p:extLst>
      <p:ext uri="{BB962C8B-B14F-4D97-AF65-F5344CB8AC3E}">
        <p14:creationId xmlns:p14="http://schemas.microsoft.com/office/powerpoint/2010/main" val="967282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5400" dirty="0">
                <a:solidFill>
                  <a:srgbClr val="000000"/>
                </a:solidFill>
                <a:latin typeface="HG丸ｺﾞｼｯｸM-PRO"/>
                <a:ea typeface="HG丸ｺﾞｼｯｸM-PRO"/>
                <a:cs typeface="HG丸ｺﾞｼｯｸM-PRO"/>
              </a:rPr>
              <a:t>前回の振り返り</a:t>
            </a:r>
            <a:br>
              <a:rPr lang="en-US" altLang="ja-JP" sz="5400" dirty="0">
                <a:solidFill>
                  <a:srgbClr val="000000"/>
                </a:solidFill>
                <a:latin typeface="HG丸ｺﾞｼｯｸM-PRO"/>
                <a:ea typeface="HG丸ｺﾞｼｯｸM-PRO"/>
                <a:cs typeface="HG丸ｺﾞｼｯｸM-PRO"/>
              </a:rPr>
            </a:br>
            <a:endParaRPr lang="ja-JP" altLang="en-US" dirty="0">
              <a:solidFill>
                <a:srgbClr val="000000"/>
              </a:solidFill>
              <a:latin typeface="HG丸ｺﾞｼｯｸM-PRO"/>
              <a:ea typeface="HG丸ｺﾞｼｯｸM-PRO"/>
              <a:cs typeface="HG丸ｺﾞｼｯｸM-PRO"/>
              <a:sym typeface="ＭＳ Ｐゴシック" panose="020B0600070205080204" pitchFamily="50" charset="-128"/>
            </a:endParaRPr>
          </a:p>
        </p:txBody>
      </p:sp>
    </p:spTree>
    <p:extLst>
      <p:ext uri="{BB962C8B-B14F-4D97-AF65-F5344CB8AC3E}">
        <p14:creationId xmlns:p14="http://schemas.microsoft.com/office/powerpoint/2010/main" val="117414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title"/>
          </p:nvPr>
        </p:nvSpPr>
        <p:spPr/>
        <p:txBody>
          <a:bodyPr>
            <a:normAutofit/>
          </a:bodyPr>
          <a:lstStyle/>
          <a:p>
            <a:pPr eaLnBrk="1" hangingPunct="1"/>
            <a:r>
              <a:rPr lang="ja-JP" altLang="en-US" sz="4400" dirty="0">
                <a:solidFill>
                  <a:srgbClr val="000000"/>
                </a:solidFill>
                <a:latin typeface="HG丸ｺﾞｼｯｸM-PRO"/>
                <a:ea typeface="HG丸ｺﾞｼｯｸM-PRO"/>
                <a:cs typeface="HG丸ｺﾞｼｯｸM-PRO"/>
              </a:rPr>
              <a:t>前回の振り返り</a:t>
            </a:r>
          </a:p>
        </p:txBody>
      </p:sp>
      <p:sp>
        <p:nvSpPr>
          <p:cNvPr id="4099" name="コンテンツ プレースホルダー 2"/>
          <p:cNvSpPr>
            <a:spLocks noGrp="1"/>
          </p:cNvSpPr>
          <p:nvPr>
            <p:ph idx="1"/>
          </p:nvPr>
        </p:nvSpPr>
        <p:spPr>
          <a:xfrm>
            <a:off x="2208213" y="1600200"/>
            <a:ext cx="9372600" cy="4677770"/>
          </a:xfrm>
        </p:spPr>
        <p:txBody>
          <a:bodyPr>
            <a:normAutofit/>
          </a:bodyPr>
          <a:lstStyle/>
          <a:p>
            <a:pPr eaLnBrk="1" hangingPunct="1">
              <a:buFont typeface="Arial" panose="020B0604020202020204" pitchFamily="34" charset="0"/>
              <a:buChar char="•"/>
              <a:defRPr/>
            </a:pPr>
            <a:r>
              <a:rPr lang="ja-JP" altLang="en-US" sz="3200" dirty="0">
                <a:solidFill>
                  <a:srgbClr val="000000"/>
                </a:solidFill>
                <a:latin typeface="HG丸ｺﾞｼｯｸM-PRO"/>
                <a:ea typeface="HG丸ｺﾞｼｯｸM-PRO"/>
                <a:cs typeface="HG丸ｺﾞｼｯｸM-PRO"/>
              </a:rPr>
              <a:t>ホームワークの確認</a:t>
            </a:r>
            <a:endParaRPr lang="en-US" altLang="ja-JP" sz="3200" dirty="0">
              <a:solidFill>
                <a:srgbClr val="000000"/>
              </a:solidFill>
              <a:latin typeface="HG丸ｺﾞｼｯｸM-PRO"/>
              <a:ea typeface="HG丸ｺﾞｼｯｸM-PRO"/>
              <a:cs typeface="HG丸ｺﾞｼｯｸM-PRO"/>
            </a:endParaRP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①お酒（や生活週間）についての立てた目標を</a:t>
            </a:r>
            <a:endParaRPr lang="en-US" altLang="ja-JP" sz="32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　実行する</a:t>
            </a: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②目標を宣言する</a:t>
            </a: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③パートナーに、このプログラムに参加している</a:t>
            </a:r>
            <a:endParaRPr lang="en-US" altLang="ja-JP" sz="32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　ことを伝える</a:t>
            </a:r>
          </a:p>
          <a:p>
            <a:pPr marL="45720" indent="0">
              <a:buNone/>
              <a:defRPr/>
            </a:pPr>
            <a:r>
              <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rPr>
              <a:t>④コミュニケーションスキルを実践する</a:t>
            </a:r>
          </a:p>
          <a:p>
            <a:pPr marL="45720" indent="0">
              <a:buNone/>
              <a:defRPr/>
            </a:pPr>
            <a:endParaRPr lang="ja-JP" altLang="en-US" sz="32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a:p>
            <a:pPr marL="45720" indent="0">
              <a:buNone/>
              <a:defRPr/>
            </a:pPr>
            <a:endParaRPr lang="en-US" altLang="ja-JP" sz="3200" dirty="0">
              <a:solidFill>
                <a:srgbClr val="000000"/>
              </a:solidFill>
              <a:latin typeface="HG丸ｺﾞｼｯｸM-PRO" panose="020F0600000000000000" pitchFamily="50" charset="-128"/>
              <a:ea typeface="HG丸ｺﾞｼｯｸM-PRO" panose="020F0600000000000000" pitchFamily="50" charset="-128"/>
              <a:cs typeface="ヒラギノ丸ゴ Pro W4"/>
            </a:endParaRP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p.37</a:t>
            </a:r>
          </a:p>
        </p:txBody>
      </p:sp>
    </p:spTree>
    <p:extLst>
      <p:ext uri="{BB962C8B-B14F-4D97-AF65-F5344CB8AC3E}">
        <p14:creationId xmlns:p14="http://schemas.microsoft.com/office/powerpoint/2010/main" val="2729715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r>
              <a:rPr lang="ja-JP" altLang="en-US" sz="5400" dirty="0">
                <a:solidFill>
                  <a:srgbClr val="000000"/>
                </a:solidFill>
                <a:latin typeface="HG丸ｺﾞｼｯｸM-PRO" panose="020F0600000000000000" pitchFamily="50" charset="-128"/>
                <a:ea typeface="HG丸ｺﾞｼｯｸM-PRO" panose="020F0600000000000000" pitchFamily="50" charset="-128"/>
                <a:cs typeface="ヒラギノ丸ゴ Pro W4"/>
              </a:rPr>
              <a:t>お酒と健康の</a:t>
            </a:r>
            <a:br>
              <a:rPr lang="en-US" altLang="ja-JP" sz="5400" dirty="0">
                <a:solidFill>
                  <a:srgbClr val="000000"/>
                </a:solidFill>
                <a:latin typeface="HG丸ｺﾞｼｯｸM-PRO" panose="020F0600000000000000" pitchFamily="50" charset="-128"/>
                <a:ea typeface="HG丸ｺﾞｼｯｸM-PRO" panose="020F0600000000000000" pitchFamily="50" charset="-128"/>
                <a:cs typeface="ヒラギノ丸ゴ Pro W4"/>
              </a:rPr>
            </a:br>
            <a:r>
              <a:rPr lang="ja-JP" altLang="ja-JP" sz="5400" dirty="0">
                <a:solidFill>
                  <a:srgbClr val="000000"/>
                </a:solidFill>
                <a:latin typeface="HG丸ｺﾞｼｯｸM-PRO" panose="020F0600000000000000" pitchFamily="50" charset="-128"/>
                <a:ea typeface="HG丸ｺﾞｼｯｸM-PRO" panose="020F0600000000000000" pitchFamily="50" charset="-128"/>
                <a:cs typeface="ヒラギノ丸ゴ Pro W4"/>
              </a:rPr>
              <a:t>　</a:t>
            </a:r>
            <a:r>
              <a:rPr lang="ja-JP" altLang="en-US" sz="5400" dirty="0">
                <a:solidFill>
                  <a:srgbClr val="000000"/>
                </a:solidFill>
                <a:latin typeface="HG丸ｺﾞｼｯｸM-PRO" panose="020F0600000000000000" pitchFamily="50" charset="-128"/>
                <a:ea typeface="HG丸ｺﾞｼｯｸM-PRO" panose="020F0600000000000000" pitchFamily="50" charset="-128"/>
                <a:cs typeface="ヒラギノ丸ゴ Pro W4"/>
              </a:rPr>
              <a:t>　　　危ない関係</a:t>
            </a:r>
            <a:br>
              <a:rPr lang="en-US" altLang="ja-JP" sz="5400" dirty="0">
                <a:solidFill>
                  <a:srgbClr val="000000"/>
                </a:solidFill>
                <a:latin typeface="HG丸ｺﾞｼｯｸM-PRO" panose="020F0600000000000000" pitchFamily="50" charset="-128"/>
                <a:ea typeface="HG丸ｺﾞｼｯｸM-PRO" panose="020F0600000000000000" pitchFamily="50" charset="-128"/>
                <a:cs typeface="ヒラギノ丸ゴ Pro W4"/>
              </a:rPr>
            </a:br>
            <a:endParaRPr lang="ja-JP" altLang="en-US" dirty="0">
              <a:solidFill>
                <a:srgbClr val="000000"/>
              </a:solidFill>
              <a:latin typeface="HG丸ｺﾞｼｯｸM-PRO" panose="020F0600000000000000" pitchFamily="50" charset="-128"/>
              <a:ea typeface="HG丸ｺﾞｼｯｸM-PRO" panose="020F0600000000000000" pitchFamily="50" charset="-128"/>
              <a:cs typeface="ヒラギノ丸ゴ Pro W4"/>
              <a:sym typeface="ＭＳ Ｐゴシック" panose="020B0600070205080204" pitchFamily="50" charset="-128"/>
            </a:endParaRPr>
          </a:p>
        </p:txBody>
      </p:sp>
    </p:spTree>
    <p:extLst>
      <p:ext uri="{BB962C8B-B14F-4D97-AF65-F5344CB8AC3E}">
        <p14:creationId xmlns:p14="http://schemas.microsoft.com/office/powerpoint/2010/main" val="4222882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5400" dirty="0">
                <a:solidFill>
                  <a:srgbClr val="000000"/>
                </a:solidFill>
                <a:latin typeface="HG丸ｺﾞｼｯｸM-PRO"/>
                <a:ea typeface="HG丸ｺﾞｼｯｸM-PRO"/>
                <a:cs typeface="HG丸ｺﾞｼｯｸM-PRO"/>
              </a:rPr>
              <a:t>目標達成　　　　　　できましたか？</a:t>
            </a:r>
            <a:endParaRPr lang="ja-JP" altLang="en-US" dirty="0">
              <a:solidFill>
                <a:srgbClr val="000000"/>
              </a:solidFill>
              <a:latin typeface="HG丸ｺﾞｼｯｸM-PRO"/>
              <a:ea typeface="HG丸ｺﾞｼｯｸM-PRO"/>
              <a:cs typeface="HG丸ｺﾞｼｯｸM-PRO"/>
              <a:sym typeface="ＭＳ Ｐゴシック" panose="020B0600070205080204" pitchFamily="50" charset="-128"/>
            </a:endParaRPr>
          </a:p>
        </p:txBody>
      </p:sp>
    </p:spTree>
    <p:extLst>
      <p:ext uri="{BB962C8B-B14F-4D97-AF65-F5344CB8AC3E}">
        <p14:creationId xmlns:p14="http://schemas.microsoft.com/office/powerpoint/2010/main" val="94139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normAutofit/>
          </a:bodyPr>
          <a:lstStyle/>
          <a:p>
            <a:pPr eaLnBrk="1" hangingPunct="1"/>
            <a:r>
              <a:rPr lang="ja-JP" altLang="en-US" sz="4400" dirty="0">
                <a:solidFill>
                  <a:srgbClr val="000000"/>
                </a:solidFill>
                <a:latin typeface="HG丸ｺﾞｼｯｸM-PRO"/>
                <a:ea typeface="HG丸ｺﾞｼｯｸM-PRO"/>
                <a:cs typeface="HG丸ｺﾞｼｯｸM-PRO"/>
              </a:rPr>
              <a:t>目標達成できましたか？</a:t>
            </a:r>
          </a:p>
        </p:txBody>
      </p:sp>
      <p:sp>
        <p:nvSpPr>
          <p:cNvPr id="4099" name="コンテンツ プレースホルダー 2"/>
          <p:cNvSpPr>
            <a:spLocks noGrp="1"/>
          </p:cNvSpPr>
          <p:nvPr>
            <p:ph idx="1"/>
          </p:nvPr>
        </p:nvSpPr>
        <p:spPr>
          <a:xfrm>
            <a:off x="1979957" y="1682086"/>
            <a:ext cx="9829112" cy="4114800"/>
          </a:xfrm>
        </p:spPr>
        <p:txBody>
          <a:bodyPr>
            <a:noAutofit/>
          </a:bodyPr>
          <a:lstStyle/>
          <a:p>
            <a:pPr eaLnBrk="1" hangingPunct="1">
              <a:buFont typeface="Wingdings" charset="0"/>
              <a:buChar char="Ø"/>
            </a:pPr>
            <a:r>
              <a:rPr lang="ja-JP" altLang="en-US" sz="3600" dirty="0">
                <a:solidFill>
                  <a:srgbClr val="000000"/>
                </a:solidFill>
                <a:latin typeface="HG丸ｺﾞｼｯｸM-PRO"/>
                <a:ea typeface="HG丸ｺﾞｼｯｸM-PRO"/>
                <a:cs typeface="HG丸ｺﾞｼｯｸM-PRO"/>
              </a:rPr>
              <a:t>目標を達成できた！</a:t>
            </a:r>
            <a:endParaRPr lang="en-US" altLang="ja-JP" sz="3600" dirty="0">
              <a:solidFill>
                <a:srgbClr val="000000"/>
              </a:solidFill>
              <a:latin typeface="HG丸ｺﾞｼｯｸM-PRO"/>
              <a:ea typeface="HG丸ｺﾞｼｯｸM-PRO"/>
              <a:cs typeface="HG丸ｺﾞｼｯｸM-PRO"/>
            </a:endParaRPr>
          </a:p>
          <a:p>
            <a:pPr eaLnBrk="1" hangingPunct="1">
              <a:buFont typeface="Wingdings" charset="0"/>
              <a:buChar char="Ø"/>
            </a:pPr>
            <a:r>
              <a:rPr lang="ja-JP" altLang="en-US" sz="3600" dirty="0">
                <a:solidFill>
                  <a:srgbClr val="000000"/>
                </a:solidFill>
                <a:latin typeface="HG丸ｺﾞｼｯｸM-PRO"/>
                <a:ea typeface="HG丸ｺﾞｼｯｸM-PRO"/>
                <a:cs typeface="HG丸ｺﾞｼｯｸM-PRO"/>
              </a:rPr>
              <a:t>目標達成まではいかなかったけど、</a:t>
            </a:r>
            <a:endParaRPr lang="en-US" altLang="ja-JP" sz="3600" dirty="0">
              <a:solidFill>
                <a:srgbClr val="000000"/>
              </a:solidFill>
              <a:latin typeface="HG丸ｺﾞｼｯｸM-PRO"/>
              <a:ea typeface="HG丸ｺﾞｼｯｸM-PRO"/>
              <a:cs typeface="HG丸ｺﾞｼｯｸM-PRO"/>
            </a:endParaRPr>
          </a:p>
          <a:p>
            <a:pPr marL="45720" indent="0" eaLnBrk="1" hangingPunct="1">
              <a:buNone/>
            </a:pPr>
            <a:r>
              <a:rPr lang="ja-JP" altLang="en-US" sz="3600" dirty="0">
                <a:solidFill>
                  <a:srgbClr val="000000"/>
                </a:solidFill>
                <a:latin typeface="HG丸ｺﾞｼｯｸM-PRO"/>
                <a:ea typeface="HG丸ｺﾞｼｯｸM-PRO"/>
                <a:cs typeface="HG丸ｺﾞｼｯｸM-PRO"/>
              </a:rPr>
              <a:t>　まぁまぁの結果</a:t>
            </a:r>
            <a:endParaRPr lang="en-US" altLang="ja-JP" sz="3600" dirty="0">
              <a:solidFill>
                <a:srgbClr val="000000"/>
              </a:solidFill>
              <a:latin typeface="HG丸ｺﾞｼｯｸM-PRO"/>
              <a:ea typeface="HG丸ｺﾞｼｯｸM-PRO"/>
              <a:cs typeface="HG丸ｺﾞｼｯｸM-PRO"/>
            </a:endParaRPr>
          </a:p>
          <a:p>
            <a:pPr eaLnBrk="1" hangingPunct="1">
              <a:buFont typeface="Wingdings" charset="0"/>
              <a:buChar char="Ø"/>
            </a:pPr>
            <a:r>
              <a:rPr lang="ja-JP" altLang="en-US" sz="3600" dirty="0">
                <a:solidFill>
                  <a:srgbClr val="000000"/>
                </a:solidFill>
                <a:latin typeface="HG丸ｺﾞｼｯｸM-PRO"/>
                <a:ea typeface="HG丸ｺﾞｼｯｸM-PRO"/>
                <a:cs typeface="HG丸ｺﾞｼｯｸM-PRO"/>
              </a:rPr>
              <a:t>達成まではいかなかったけれど、</a:t>
            </a:r>
            <a:endParaRPr lang="en-US" altLang="ja-JP" sz="3600" dirty="0">
              <a:solidFill>
                <a:srgbClr val="000000"/>
              </a:solidFill>
              <a:latin typeface="HG丸ｺﾞｼｯｸM-PRO"/>
              <a:ea typeface="HG丸ｺﾞｼｯｸM-PRO"/>
              <a:cs typeface="HG丸ｺﾞｼｯｸM-PRO"/>
            </a:endParaRPr>
          </a:p>
          <a:p>
            <a:pPr marL="45720" indent="0" eaLnBrk="1" hangingPunct="1">
              <a:buNone/>
            </a:pPr>
            <a:r>
              <a:rPr lang="ja-JP" altLang="en-US" sz="3600" dirty="0">
                <a:solidFill>
                  <a:srgbClr val="000000"/>
                </a:solidFill>
                <a:latin typeface="HG丸ｺﾞｼｯｸM-PRO"/>
                <a:ea typeface="HG丸ｺﾞｼｯｸM-PRO"/>
                <a:cs typeface="HG丸ｺﾞｼｯｸM-PRO"/>
              </a:rPr>
              <a:t>　チャレンジしてみた</a:t>
            </a:r>
            <a:endParaRPr lang="en-US" altLang="ja-JP" sz="3600" dirty="0">
              <a:solidFill>
                <a:srgbClr val="000000"/>
              </a:solidFill>
              <a:latin typeface="HG丸ｺﾞｼｯｸM-PRO"/>
              <a:ea typeface="HG丸ｺﾞｼｯｸM-PRO"/>
              <a:cs typeface="HG丸ｺﾞｼｯｸM-PRO"/>
            </a:endParaRPr>
          </a:p>
          <a:p>
            <a:pPr eaLnBrk="1" hangingPunct="1">
              <a:buFont typeface="Wingdings" charset="0"/>
              <a:buChar char="Ø"/>
            </a:pPr>
            <a:r>
              <a:rPr lang="ja-JP" altLang="en-US" sz="3600" dirty="0">
                <a:solidFill>
                  <a:srgbClr val="000000"/>
                </a:solidFill>
                <a:latin typeface="HG丸ｺﾞｼｯｸM-PRO"/>
                <a:ea typeface="HG丸ｺﾞｼｯｸM-PRO"/>
                <a:cs typeface="HG丸ｺﾞｼｯｸM-PRO"/>
              </a:rPr>
              <a:t>計画を実行できず、目標が達成できなかった</a:t>
            </a:r>
          </a:p>
        </p:txBody>
      </p:sp>
      <p:sp>
        <p:nvSpPr>
          <p:cNvPr id="4" name="正方形/長方形 3"/>
          <p:cNvSpPr/>
          <p:nvPr/>
        </p:nvSpPr>
        <p:spPr>
          <a:xfrm>
            <a:off x="0" y="126075"/>
            <a:ext cx="1337734" cy="778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rtl="0">
              <a:defRPr lang="x-non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p.41</a:t>
            </a:r>
          </a:p>
        </p:txBody>
      </p:sp>
    </p:spTree>
    <p:extLst>
      <p:ext uri="{BB962C8B-B14F-4D97-AF65-F5344CB8AC3E}">
        <p14:creationId xmlns:p14="http://schemas.microsoft.com/office/powerpoint/2010/main" val="594718678"/>
      </p:ext>
    </p:extLst>
  </p:cSld>
  <p:clrMapOvr>
    <a:masterClrMapping/>
  </p:clrMapOvr>
</p:sld>
</file>

<file path=ppt/theme/theme1.xml><?xml version="1.0" encoding="utf-8"?>
<a:theme xmlns:a="http://schemas.openxmlformats.org/drawingml/2006/main" name="遊ぶ子供 (16 x 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51_TF03461883_TF03461883.potx" id="{B9A611CE-A707-4A47-ACBF-DA1406354271}" vid="{5E675B78-CE71-4DD8-8118-334EF443E5E1}"/>
    </a:ext>
  </a:extLst>
</a:theme>
</file>

<file path=ppt/theme/theme2.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2294</TotalTime>
  <Words>2927</Words>
  <Application>Microsoft Office PowerPoint</Application>
  <PresentationFormat>ワイド画面</PresentationFormat>
  <Paragraphs>270</Paragraphs>
  <Slides>26</Slides>
  <Notes>26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26</vt:i4>
      </vt:variant>
    </vt:vector>
  </HeadingPairs>
  <TitlesOfParts>
    <vt:vector size="36" baseType="lpstr">
      <vt:lpstr>AR P丸ゴシック体M</vt:lpstr>
      <vt:lpstr>HG丸ｺﾞｼｯｸM-PRO</vt:lpstr>
      <vt:lpstr>ＭＳ Ｐゴシック</vt:lpstr>
      <vt:lpstr>ヒラギノ丸ゴ Pro W4</vt:lpstr>
      <vt:lpstr>メイリオ</vt:lpstr>
      <vt:lpstr>Arial</vt:lpstr>
      <vt:lpstr>Calibri</vt:lpstr>
      <vt:lpstr>Euphemia</vt:lpstr>
      <vt:lpstr>Wingdings</vt:lpstr>
      <vt:lpstr>遊ぶ子供 (16 x 9)</vt:lpstr>
      <vt:lpstr>D 大事な人の 　 A 危ない 　　S 生活習慣 　　　　H 変容 　　　　　プログラム</vt:lpstr>
      <vt:lpstr>DASHプログラムへようこそ！</vt:lpstr>
      <vt:lpstr>このプログラムの目的</vt:lpstr>
      <vt:lpstr>目次</vt:lpstr>
      <vt:lpstr>前回の振り返り </vt:lpstr>
      <vt:lpstr>前回の振り返り</vt:lpstr>
      <vt:lpstr>お酒と健康の 　　　　危ない関係 </vt:lpstr>
      <vt:lpstr>目標達成　　　　　　できましたか？</vt:lpstr>
      <vt:lpstr>目標達成できましたか？</vt:lpstr>
      <vt:lpstr>パートナーの お酒（や生活習慣）に関して 目標と行動を考えよう</vt:lpstr>
      <vt:lpstr>パートナーのお酒（や生活習慣）に関して 目標と行動を考えよう</vt:lpstr>
      <vt:lpstr>パートナーのお酒（や生活習慣）に関して 目標と行動を考えよう</vt:lpstr>
      <vt:lpstr>パートナーの お酒（や生活習慣）に関して わたしが協力できる 行動を考えよう</vt:lpstr>
      <vt:lpstr>PowerPoint プレゼンテーション</vt:lpstr>
      <vt:lpstr>PowerPoint プレゼンテーション</vt:lpstr>
      <vt:lpstr>ごほうびをあげよう</vt:lpstr>
      <vt:lpstr>あなた自身にごほうびを</vt:lpstr>
      <vt:lpstr>パートナーの望ましい行動にごほうびを</vt:lpstr>
      <vt:lpstr>パートナーへのごほうびは？</vt:lpstr>
      <vt:lpstr>グループにわかれてやってみましょう</vt:lpstr>
      <vt:lpstr>PowerPoint プレゼンテーション</vt:lpstr>
      <vt:lpstr>PowerPoint プレゼンテーション</vt:lpstr>
      <vt:lpstr>PowerPoint プレゼンテーション</vt:lpstr>
      <vt:lpstr>PowerPoint プレゼンテーション</vt:lpstr>
      <vt:lpstr>グループにわかれてやってみましょう</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タイトルのレイアウト</dc:title>
  <dc:creator/>
  <cp:lastModifiedBy>杠 岳文</cp:lastModifiedBy>
  <cp:revision>119</cp:revision>
  <dcterms:created xsi:type="dcterms:W3CDTF">2016-09-01T19:42:29Z</dcterms:created>
  <dcterms:modified xsi:type="dcterms:W3CDTF">2020-03-15T08:43:54Z</dcterms:modified>
</cp:coreProperties>
</file>